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revisionInfo.xml" ContentType="application/vnd.ms-powerpoint.revisioninfo+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authors.xml" ContentType="application/vnd.ms-powerpoint.authors+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changesInfos/changesInfo1.xml" ContentType="application/vnd.ms-powerpoint.changesinfo+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82" r:id="rId2"/>
    <p:sldId id="290" r:id="rId3"/>
    <p:sldId id="284" r:id="rId4"/>
    <p:sldId id="286" r:id="rId5"/>
    <p:sldId id="292" r:id="rId6"/>
    <p:sldId id="293" r:id="rId7"/>
    <p:sldId id="294"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567720-B6D1-CD8D-BB8A-B7B9C6C993F5}" name="Eli Elster" initials="EE" userId="9HIMOkUir4mLjMBMctqgAdC7W1iS3EhXC3ktHCTdOwI=" providerId="None"/>
</p188: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40FF"/>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DF45C-C9A4-4E5F-B715-D7611EB9E915}" v="35" dt="2023-01-25T14:21:27.215"/>
    <p1510:client id="{482F97A4-C6A1-4101-86D5-82ED01E3D00A}" v="7" dt="2023-01-26T14:26:43.823"/>
    <p1510:client id="{62D7A1EF-BC9A-49D1-A403-8CDDAE06AA07}" v="241" dt="2023-01-26T16:57:16.927"/>
    <p1510:client id="{6FE385E1-A566-461B-8C24-C5D413E5E9DE}" v="7" dt="2023-02-03T02:14:31.633"/>
    <p1510:client id="{8F4AFC41-99EA-4D0F-B543-E991AD67AA4E}" v="13" dt="2023-02-17T16:54:15.826"/>
    <p1510:client id="{9CD939D4-DFAD-1092-8FDA-B7D728B6C14E}" v="12" dt="2023-01-17T01:48:33.762"/>
    <p1510:client id="{C3747584-FCF0-4335-AEB8-861B6FCE840E}" v="40" dt="2023-02-01T20:09:02.591"/>
    <p1510:client id="{C8E3038D-95DE-4F6D-866F-671AE5CF6108}" v="6" dt="2023-02-16T19:56:17.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548"/>
    <p:restoredTop sz="79338" autoAdjust="0"/>
  </p:normalViewPr>
  <p:slideViewPr>
    <p:cSldViewPr snapToGrid="0">
      <p:cViewPr varScale="1">
        <p:scale>
          <a:sx n="84" d="100"/>
          <a:sy n="84" d="100"/>
        </p:scale>
        <p:origin x="-488" y="-96"/>
      </p:cViewPr>
      <p:guideLst>
        <p:guide orient="horz" pos="2160"/>
        <p:guide pos="3840"/>
      </p:guideLst>
    </p:cSldViewPr>
  </p:slideViewPr>
  <p:notesTextViewPr>
    <p:cViewPr>
      <p:scale>
        <a:sx n="75" d="100"/>
        <a:sy n="75" d="100"/>
      </p:scale>
      <p:origin x="0" y="0"/>
    </p:cViewPr>
  </p:notesTextViewPr>
  <p:notesViewPr>
    <p:cSldViewPr snapToGrid="0">
      <p:cViewPr varScale="1">
        <p:scale>
          <a:sx n="93" d="100"/>
          <a:sy n="93" d="100"/>
        </p:scale>
        <p:origin x="2864" y="224"/>
      </p:cViewPr>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6" Type="http://schemas.microsoft.com/office/2016/11/relationships/changesInfo" Target="changesInfos/changesInfo1.xml"/><Relationship Id="rId17" Type="http://schemas.microsoft.com/office/2015/10/relationships/revisionInfo" Target="revisionInfo.xml"/><Relationship Id="rId18" Type="http://schemas.microsoft.com/office/2018/10/relationships/authors" Targe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rown" clId="Web-{62D7A1EF-BC9A-49D1-A403-8CDDAE06AA07}"/>
    <pc:docChg chg="addSld delSld modSld sldOrd">
      <pc:chgData name="Sarah Brown" userId="" providerId="" clId="Web-{62D7A1EF-BC9A-49D1-A403-8CDDAE06AA07}" dt="2023-01-26T16:57:29.912" v="232"/>
      <pc:docMkLst>
        <pc:docMk/>
      </pc:docMkLst>
      <pc:sldChg chg="delSp modSp modCm modNotes">
        <pc:chgData name="Sarah Brown" userId="" providerId="" clId="Web-{62D7A1EF-BC9A-49D1-A403-8CDDAE06AA07}" dt="2023-01-26T16:57:29.912" v="232"/>
        <pc:sldMkLst>
          <pc:docMk/>
          <pc:sldMk cId="2635197042" sldId="284"/>
        </pc:sldMkLst>
        <pc:spChg chg="mod">
          <ac:chgData name="Sarah Brown" userId="" providerId="" clId="Web-{62D7A1EF-BC9A-49D1-A403-8CDDAE06AA07}" dt="2023-01-26T16:45:04.440" v="102" actId="1076"/>
          <ac:spMkLst>
            <pc:docMk/>
            <pc:sldMk cId="2635197042" sldId="284"/>
            <ac:spMk id="4" creationId="{234C942E-D8F1-F280-B69A-124858E09179}"/>
          </ac:spMkLst>
        </pc:spChg>
        <pc:spChg chg="del mod">
          <ac:chgData name="Sarah Brown" userId="" providerId="" clId="Web-{62D7A1EF-BC9A-49D1-A403-8CDDAE06AA07}" dt="2023-01-26T16:45:14.910" v="104"/>
          <ac:spMkLst>
            <pc:docMk/>
            <pc:sldMk cId="2635197042" sldId="284"/>
            <ac:spMk id="5" creationId="{75621716-B619-3D2C-15D7-A1FFD7BF4D18}"/>
          </ac:spMkLst>
        </pc:spChg>
        <pc:spChg chg="mod">
          <ac:chgData name="Sarah Brown" userId="" providerId="" clId="Web-{62D7A1EF-BC9A-49D1-A403-8CDDAE06AA07}" dt="2023-01-26T16:43:21.464" v="47" actId="1076"/>
          <ac:spMkLst>
            <pc:docMk/>
            <pc:sldMk cId="2635197042" sldId="284"/>
            <ac:spMk id="12" creationId="{FAE74A08-99AA-D758-ECCB-065A3BE2F2F4}"/>
          </ac:spMkLst>
        </pc:spChg>
        <pc:spChg chg="mod">
          <ac:chgData name="Sarah Brown" userId="" providerId="" clId="Web-{62D7A1EF-BC9A-49D1-A403-8CDDAE06AA07}" dt="2023-01-26T16:45:02.190" v="101" actId="1076"/>
          <ac:spMkLst>
            <pc:docMk/>
            <pc:sldMk cId="2635197042" sldId="284"/>
            <ac:spMk id="15" creationId="{EAC9A286-91EA-15F1-6222-AA7A3DDF3023}"/>
          </ac:spMkLst>
        </pc:spChg>
        <pc:graphicFrameChg chg="mod modGraphic">
          <ac:chgData name="Sarah Brown" userId="" providerId="" clId="Web-{62D7A1EF-BC9A-49D1-A403-8CDDAE06AA07}" dt="2023-01-26T16:44:57.580" v="100"/>
          <ac:graphicFrameMkLst>
            <pc:docMk/>
            <pc:sldMk cId="2635197042" sldId="284"/>
            <ac:graphicFrameMk id="2" creationId="{6C40C5FD-092D-B0AE-871A-006FB5349587}"/>
          </ac:graphicFrameMkLst>
        </pc:graphicFrameChg>
        <pc:cxnChg chg="del">
          <ac:chgData name="Sarah Brown" userId="" providerId="" clId="Web-{62D7A1EF-BC9A-49D1-A403-8CDDAE06AA07}" dt="2023-01-26T16:43:45.997" v="73"/>
          <ac:cxnSpMkLst>
            <pc:docMk/>
            <pc:sldMk cId="2635197042" sldId="284"/>
            <ac:cxnSpMk id="9" creationId="{D20D5020-94FE-6F25-2587-DB333D61BC29}"/>
          </ac:cxnSpMkLst>
        </pc:cxnChg>
        <pc:extLst>
          <p:ext xmlns:p="http://schemas.openxmlformats.org/presentationml/2006/main" uri="{D6D511B9-2390-475A-947B-AFAB55BFBCF1}">
            <pc226:cmChg xmlns:pc226="http://schemas.microsoft.com/office/powerpoint/2022/06/main/command" chg="mod">
              <pc226:chgData name="Sarah Brown" userId="" providerId="" clId="Web-{62D7A1EF-BC9A-49D1-A403-8CDDAE06AA07}" dt="2023-01-26T16:45:12.222" v="103"/>
              <pc2:cmMkLst xmlns:pc2="http://schemas.microsoft.com/office/powerpoint/2019/9/main/command">
                <pc:docMk/>
                <pc:sldMk cId="2635197042" sldId="284"/>
                <pc2:cmMk id="{61BA6FB4-C0B8-4AAA-B0D0-899DC2089D1B}"/>
              </pc2:cmMkLst>
            </pc226:cmChg>
          </p:ext>
        </pc:extLst>
      </pc:sldChg>
      <pc:sldChg chg="delSp modSp modNotes">
        <pc:chgData name="Sarah Brown" userId="" providerId="" clId="Web-{62D7A1EF-BC9A-49D1-A403-8CDDAE06AA07}" dt="2023-01-26T16:56:57.473" v="200"/>
        <pc:sldMkLst>
          <pc:docMk/>
          <pc:sldMk cId="73971566" sldId="286"/>
        </pc:sldMkLst>
        <pc:spChg chg="mod">
          <ac:chgData name="Sarah Brown" userId="" providerId="" clId="Web-{62D7A1EF-BC9A-49D1-A403-8CDDAE06AA07}" dt="2023-01-26T16:45:42.677" v="118" actId="20577"/>
          <ac:spMkLst>
            <pc:docMk/>
            <pc:sldMk cId="73971566" sldId="286"/>
            <ac:spMk id="2" creationId="{4431524E-2B44-0FD3-C888-4973B074A157}"/>
          </ac:spMkLst>
        </pc:spChg>
        <pc:spChg chg="del mod">
          <ac:chgData name="Sarah Brown" userId="" providerId="" clId="Web-{62D7A1EF-BC9A-49D1-A403-8CDDAE06AA07}" dt="2023-01-26T16:45:47.474" v="120"/>
          <ac:spMkLst>
            <pc:docMk/>
            <pc:sldMk cId="73971566" sldId="286"/>
            <ac:spMk id="4" creationId="{CE29F3E9-55B0-F414-5A58-AFC3C6FFF4FE}"/>
          </ac:spMkLst>
        </pc:spChg>
        <pc:spChg chg="del">
          <ac:chgData name="Sarah Brown" userId="" providerId="" clId="Web-{62D7A1EF-BC9A-49D1-A403-8CDDAE06AA07}" dt="2023-01-26T16:45:48.678" v="121"/>
          <ac:spMkLst>
            <pc:docMk/>
            <pc:sldMk cId="73971566" sldId="286"/>
            <ac:spMk id="8" creationId="{991FF65B-CC94-FE87-2CC5-00DA8DC6AE42}"/>
          </ac:spMkLst>
        </pc:spChg>
        <pc:picChg chg="mod">
          <ac:chgData name="Sarah Brown" userId="" providerId="" clId="Web-{62D7A1EF-BC9A-49D1-A403-8CDDAE06AA07}" dt="2023-01-26T16:45:50.709" v="122" actId="1076"/>
          <ac:picMkLst>
            <pc:docMk/>
            <pc:sldMk cId="73971566" sldId="286"/>
            <ac:picMk id="5" creationId="{E8B5E5FE-E5C1-891B-918F-AAD86BBD9513}"/>
          </ac:picMkLst>
        </pc:picChg>
        <pc:picChg chg="mod">
          <ac:chgData name="Sarah Brown" userId="" providerId="" clId="Web-{62D7A1EF-BC9A-49D1-A403-8CDDAE06AA07}" dt="2023-01-26T16:45:53.100" v="123" actId="1076"/>
          <ac:picMkLst>
            <pc:docMk/>
            <pc:sldMk cId="73971566" sldId="286"/>
            <ac:picMk id="10" creationId="{AA98DB1B-897A-74E1-A472-8C1ADD0C2125}"/>
          </ac:picMkLst>
        </pc:picChg>
      </pc:sldChg>
      <pc:sldChg chg="del">
        <pc:chgData name="Sarah Brown" userId="" providerId="" clId="Web-{62D7A1EF-BC9A-49D1-A403-8CDDAE06AA07}" dt="2023-01-26T16:47:42.138" v="148"/>
        <pc:sldMkLst>
          <pc:docMk/>
          <pc:sldMk cId="641784992" sldId="289"/>
        </pc:sldMkLst>
      </pc:sldChg>
      <pc:sldChg chg="addSp delSp modSp">
        <pc:chgData name="Sarah Brown" userId="" providerId="" clId="Web-{62D7A1EF-BC9A-49D1-A403-8CDDAE06AA07}" dt="2023-01-26T16:42:39.430" v="29" actId="1076"/>
        <pc:sldMkLst>
          <pc:docMk/>
          <pc:sldMk cId="3266766123" sldId="290"/>
        </pc:sldMkLst>
        <pc:spChg chg="add mod">
          <ac:chgData name="Sarah Brown" userId="" providerId="" clId="Web-{62D7A1EF-BC9A-49D1-A403-8CDDAE06AA07}" dt="2023-01-26T16:42:39.430" v="29" actId="1076"/>
          <ac:spMkLst>
            <pc:docMk/>
            <pc:sldMk cId="3266766123" sldId="290"/>
            <ac:spMk id="2" creationId="{DB086A19-CBF2-7ED9-E9DC-7F17F7BF4D04}"/>
          </ac:spMkLst>
        </pc:spChg>
        <pc:spChg chg="mod">
          <ac:chgData name="Sarah Brown" userId="" providerId="" clId="Web-{62D7A1EF-BC9A-49D1-A403-8CDDAE06AA07}" dt="2023-01-26T16:41:18.769" v="8" actId="1076"/>
          <ac:spMkLst>
            <pc:docMk/>
            <pc:sldMk cId="3266766123" sldId="290"/>
            <ac:spMk id="3" creationId="{A6E9BE59-790E-C362-69CF-429035FA0912}"/>
          </ac:spMkLst>
        </pc:spChg>
        <pc:spChg chg="del">
          <ac:chgData name="Sarah Brown" userId="" providerId="" clId="Web-{62D7A1EF-BC9A-49D1-A403-8CDDAE06AA07}" dt="2023-01-26T16:42:19.492" v="23"/>
          <ac:spMkLst>
            <pc:docMk/>
            <pc:sldMk cId="3266766123" sldId="290"/>
            <ac:spMk id="8" creationId="{245BD952-8A53-8342-88F9-A3BC7ABB7614}"/>
          </ac:spMkLst>
        </pc:spChg>
        <pc:spChg chg="mod">
          <ac:chgData name="Sarah Brown" userId="" providerId="" clId="Web-{62D7A1EF-BC9A-49D1-A403-8CDDAE06AA07}" dt="2023-01-26T16:42:33.602" v="28" actId="1076"/>
          <ac:spMkLst>
            <pc:docMk/>
            <pc:sldMk cId="3266766123" sldId="290"/>
            <ac:spMk id="259" creationId="{00000000-0000-0000-0000-000000000000}"/>
          </ac:spMkLst>
        </pc:spChg>
        <pc:picChg chg="del">
          <ac:chgData name="Sarah Brown" userId="" providerId="" clId="Web-{62D7A1EF-BC9A-49D1-A403-8CDDAE06AA07}" dt="2023-01-26T16:42:20.101" v="24"/>
          <ac:picMkLst>
            <pc:docMk/>
            <pc:sldMk cId="3266766123" sldId="290"/>
            <ac:picMk id="7" creationId="{15608F7F-94F3-9078-CF7C-04051D431159}"/>
          </ac:picMkLst>
        </pc:picChg>
      </pc:sldChg>
      <pc:sldChg chg="add del ord replId">
        <pc:chgData name="Sarah Brown" userId="" providerId="" clId="Web-{62D7A1EF-BC9A-49D1-A403-8CDDAE06AA07}" dt="2023-01-26T16:47:40.498" v="147"/>
        <pc:sldMkLst>
          <pc:docMk/>
          <pc:sldMk cId="1316420878" sldId="291"/>
        </pc:sldMkLst>
      </pc:sldChg>
      <pc:sldChg chg="addSp modSp add ord replId modCm modNotes">
        <pc:chgData name="Sarah Brown" userId="" providerId="" clId="Web-{62D7A1EF-BC9A-49D1-A403-8CDDAE06AA07}" dt="2023-01-26T16:52:06.328" v="172"/>
        <pc:sldMkLst>
          <pc:docMk/>
          <pc:sldMk cId="3238872744" sldId="292"/>
        </pc:sldMkLst>
        <pc:spChg chg="add mod">
          <ac:chgData name="Sarah Brown" userId="" providerId="" clId="Web-{62D7A1EF-BC9A-49D1-A403-8CDDAE06AA07}" dt="2023-01-26T16:47:38.216" v="146" actId="1076"/>
          <ac:spMkLst>
            <pc:docMk/>
            <pc:sldMk cId="3238872744" sldId="292"/>
            <ac:spMk id="2" creationId="{F752A9BE-C7AE-6309-8B24-A318A93C8B0B}"/>
          </ac:spMkLst>
        </pc:spChg>
        <pc:spChg chg="mod">
          <ac:chgData name="Sarah Brown" userId="" providerId="" clId="Web-{62D7A1EF-BC9A-49D1-A403-8CDDAE06AA07}" dt="2023-01-26T16:46:40.869" v="128" actId="1076"/>
          <ac:spMkLst>
            <pc:docMk/>
            <pc:sldMk cId="3238872744" sldId="292"/>
            <ac:spMk id="5" creationId="{081CF773-147F-DAB9-4938-70829A62156C}"/>
          </ac:spMkLst>
        </pc:spChg>
        <pc:extLst>
          <p:ext xmlns:p="http://schemas.openxmlformats.org/presentationml/2006/main" uri="{D6D511B9-2390-475A-947B-AFAB55BFBCF1}">
            <pc226:cmChg xmlns:pc226="http://schemas.microsoft.com/office/powerpoint/2022/06/main/command" chg="mod">
              <pc226:chgData name="Sarah Brown" userId="" providerId="" clId="Web-{62D7A1EF-BC9A-49D1-A403-8CDDAE06AA07}" dt="2023-01-26T16:47:17.449" v="138"/>
              <pc2:cmMkLst xmlns:pc2="http://schemas.microsoft.com/office/powerpoint/2019/9/main/command">
                <pc:docMk/>
                <pc:sldMk cId="3238872744" sldId="292"/>
                <pc2:cmMk id="{06BB99FF-1860-407B-A46D-D2A2C2356FBF}"/>
              </pc2:cmMkLst>
            </pc226:cmChg>
          </p:ext>
        </pc:extLst>
      </pc:sldChg>
      <pc:sldChg chg="modSp add replId modNotes">
        <pc:chgData name="Sarah Brown" userId="" providerId="" clId="Web-{62D7A1EF-BC9A-49D1-A403-8CDDAE06AA07}" dt="2023-01-26T16:57:04.348" v="202" actId="20577"/>
        <pc:sldMkLst>
          <pc:docMk/>
          <pc:sldMk cId="1271043908" sldId="293"/>
        </pc:sldMkLst>
        <pc:spChg chg="mod">
          <ac:chgData name="Sarah Brown" userId="" providerId="" clId="Web-{62D7A1EF-BC9A-49D1-A403-8CDDAE06AA07}" dt="2023-01-26T16:57:04.348" v="202" actId="20577"/>
          <ac:spMkLst>
            <pc:docMk/>
            <pc:sldMk cId="1271043908" sldId="293"/>
            <ac:spMk id="2" creationId="{F752A9BE-C7AE-6309-8B24-A318A93C8B0B}"/>
          </ac:spMkLst>
        </pc:spChg>
      </pc:sldChg>
      <pc:sldChg chg="modSp add replId modNotes">
        <pc:chgData name="Sarah Brown" userId="" providerId="" clId="Web-{62D7A1EF-BC9A-49D1-A403-8CDDAE06AA07}" dt="2023-01-26T16:57:15.755" v="215" actId="20577"/>
        <pc:sldMkLst>
          <pc:docMk/>
          <pc:sldMk cId="4236195032" sldId="294"/>
        </pc:sldMkLst>
        <pc:spChg chg="mod">
          <ac:chgData name="Sarah Brown" userId="" providerId="" clId="Web-{62D7A1EF-BC9A-49D1-A403-8CDDAE06AA07}" dt="2023-01-26T16:57:15.755" v="215" actId="20577"/>
          <ac:spMkLst>
            <pc:docMk/>
            <pc:sldMk cId="4236195032" sldId="294"/>
            <ac:spMk id="2" creationId="{F752A9BE-C7AE-6309-8B24-A318A93C8B0B}"/>
          </ac:spMkLst>
        </pc:spChg>
      </pc:sldChg>
    </pc:docChg>
  </pc:docChgLst>
  <pc:docChgLst>
    <pc:chgData name="Deborah Kelemen" userId="TNO+cywxkmn29gDHty+esRTTD5389cy/JWPg909xG38=" providerId="None" clId="Web-{C3747584-FCF0-4335-AEB8-861B6FCE840E}"/>
    <pc:docChg chg="modSld">
      <pc:chgData name="Deborah Kelemen" userId="TNO+cywxkmn29gDHty+esRTTD5389cy/JWPg909xG38=" providerId="None" clId="Web-{C3747584-FCF0-4335-AEB8-861B6FCE840E}" dt="2023-02-01T20:09:02.591" v="21" actId="20577"/>
      <pc:docMkLst>
        <pc:docMk/>
      </pc:docMkLst>
      <pc:sldChg chg="modSp">
        <pc:chgData name="Deborah Kelemen" userId="TNO+cywxkmn29gDHty+esRTTD5389cy/JWPg909xG38=" providerId="None" clId="Web-{C3747584-FCF0-4335-AEB8-861B6FCE840E}" dt="2023-02-01T20:09:02.591" v="21" actId="20577"/>
        <pc:sldMkLst>
          <pc:docMk/>
          <pc:sldMk cId="73971566" sldId="286"/>
        </pc:sldMkLst>
        <pc:spChg chg="mod">
          <ac:chgData name="Deborah Kelemen" userId="TNO+cywxkmn29gDHty+esRTTD5389cy/JWPg909xG38=" providerId="None" clId="Web-{C3747584-FCF0-4335-AEB8-861B6FCE840E}" dt="2023-02-01T20:09:02.591" v="21" actId="20577"/>
          <ac:spMkLst>
            <pc:docMk/>
            <pc:sldMk cId="73971566" sldId="286"/>
            <ac:spMk id="2" creationId="{4431524E-2B44-0FD3-C888-4973B074A157}"/>
          </ac:spMkLst>
        </pc:spChg>
      </pc:sldChg>
    </pc:docChg>
  </pc:docChgLst>
  <pc:docChgLst>
    <pc:chgData name="Sarah Brown" userId="kyyfvgM3DA51Ay9/+azIsHfGVPzdIR0zuiVwfPnUZHU=" providerId="None" clId="Web-{C8E3038D-95DE-4F6D-866F-671AE5CF6108}"/>
    <pc:docChg chg="modSld">
      <pc:chgData name="Sarah Brown" userId="kyyfvgM3DA51Ay9/+azIsHfGVPzdIR0zuiVwfPnUZHU=" providerId="None" clId="Web-{C8E3038D-95DE-4F6D-866F-671AE5CF6108}" dt="2023-02-16T19:56:15.760" v="1" actId="20577"/>
      <pc:docMkLst>
        <pc:docMk/>
      </pc:docMkLst>
      <pc:sldChg chg="modSp">
        <pc:chgData name="Sarah Brown" userId="kyyfvgM3DA51Ay9/+azIsHfGVPzdIR0zuiVwfPnUZHU=" providerId="None" clId="Web-{C8E3038D-95DE-4F6D-866F-671AE5CF6108}" dt="2023-02-16T19:56:15.760" v="1" actId="20577"/>
        <pc:sldMkLst>
          <pc:docMk/>
          <pc:sldMk cId="3238872744" sldId="292"/>
        </pc:sldMkLst>
        <pc:spChg chg="mod">
          <ac:chgData name="Sarah Brown" userId="kyyfvgM3DA51Ay9/+azIsHfGVPzdIR0zuiVwfPnUZHU=" providerId="None" clId="Web-{C8E3038D-95DE-4F6D-866F-671AE5CF6108}" dt="2023-02-16T19:56:15.760" v="1" actId="20577"/>
          <ac:spMkLst>
            <pc:docMk/>
            <pc:sldMk cId="3238872744" sldId="292"/>
            <ac:spMk id="2" creationId="{F752A9BE-C7AE-6309-8B24-A318A93C8B0B}"/>
          </ac:spMkLst>
        </pc:spChg>
      </pc:sldChg>
    </pc:docChg>
  </pc:docChgLst>
  <pc:docChgLst>
    <pc:chgData name="Eli Elster" userId="9HIMOkUir4mLjMBMctqgAdC7W1iS3EhXC3ktHCTdOwI=" providerId="None" clId="Web-{2FCDF45C-C9A4-4E5F-B715-D7611EB9E915}"/>
    <pc:docChg chg="mod delSld modSld">
      <pc:chgData name="Eli Elster" userId="9HIMOkUir4mLjMBMctqgAdC7W1iS3EhXC3ktHCTdOwI=" providerId="None" clId="Web-{2FCDF45C-C9A4-4E5F-B715-D7611EB9E915}" dt="2023-01-25T14:21:27.215" v="21"/>
      <pc:docMkLst>
        <pc:docMk/>
      </pc:docMkLst>
      <pc:sldChg chg="del">
        <pc:chgData name="Eli Elster" userId="9HIMOkUir4mLjMBMctqgAdC7W1iS3EhXC3ktHCTdOwI=" providerId="None" clId="Web-{2FCDF45C-C9A4-4E5F-B715-D7611EB9E915}" dt="2023-01-25T14:16:59.708" v="2"/>
        <pc:sldMkLst>
          <pc:docMk/>
          <pc:sldMk cId="1146063312" sldId="256"/>
        </pc:sldMkLst>
      </pc:sldChg>
      <pc:sldChg chg="addCm">
        <pc:chgData name="Eli Elster" userId="9HIMOkUir4mLjMBMctqgAdC7W1iS3EhXC3ktHCTdOwI=" providerId="None" clId="Web-{2FCDF45C-C9A4-4E5F-B715-D7611EB9E915}" dt="2023-01-25T14:19:24.649" v="6"/>
        <pc:sldMkLst>
          <pc:docMk/>
          <pc:sldMk cId="2635197042" sldId="284"/>
        </pc:sldMkLst>
        <pc:extLst>
          <p:ext xmlns:p="http://schemas.openxmlformats.org/presentationml/2006/main" uri="{D6D511B9-2390-475A-947B-AFAB55BFBCF1}">
            <pc226:cmChg xmlns:pc226="http://schemas.microsoft.com/office/powerpoint/2022/06/main/command" chg="add">
              <pc226:chgData name="Eli Elster" userId="9HIMOkUir4mLjMBMctqgAdC7W1iS3EhXC3ktHCTdOwI=" providerId="None" clId="Web-{2FCDF45C-C9A4-4E5F-B715-D7611EB9E915}" dt="2023-01-25T14:19:24.649" v="6"/>
              <pc2:cmMkLst xmlns:pc2="http://schemas.microsoft.com/office/powerpoint/2019/9/main/command">
                <pc:docMk/>
                <pc:sldMk cId="2635197042" sldId="284"/>
                <pc2:cmMk id="{61BA6FB4-C0B8-4AAA-B0D0-899DC2089D1B}"/>
              </pc2:cmMkLst>
            </pc226:cmChg>
          </p:ext>
        </pc:extLst>
      </pc:sldChg>
      <pc:sldChg chg="modSp">
        <pc:chgData name="Eli Elster" userId="9HIMOkUir4mLjMBMctqgAdC7W1iS3EhXC3ktHCTdOwI=" providerId="None" clId="Web-{2FCDF45C-C9A4-4E5F-B715-D7611EB9E915}" dt="2023-01-25T14:20:39.464" v="20" actId="20577"/>
        <pc:sldMkLst>
          <pc:docMk/>
          <pc:sldMk cId="73971566" sldId="286"/>
        </pc:sldMkLst>
        <pc:spChg chg="mod">
          <ac:chgData name="Eli Elster" userId="9HIMOkUir4mLjMBMctqgAdC7W1iS3EhXC3ktHCTdOwI=" providerId="None" clId="Web-{2FCDF45C-C9A4-4E5F-B715-D7611EB9E915}" dt="2023-01-25T14:20:39.464" v="20" actId="20577"/>
          <ac:spMkLst>
            <pc:docMk/>
            <pc:sldMk cId="73971566" sldId="286"/>
            <ac:spMk id="2" creationId="{4431524E-2B44-0FD3-C888-4973B074A157}"/>
          </ac:spMkLst>
        </pc:spChg>
      </pc:sldChg>
      <pc:sldChg chg="addCm">
        <pc:chgData name="Eli Elster" userId="9HIMOkUir4mLjMBMctqgAdC7W1iS3EhXC3ktHCTdOwI=" providerId="None" clId="Web-{2FCDF45C-C9A4-4E5F-B715-D7611EB9E915}" dt="2023-01-25T14:21:27.215" v="21"/>
        <pc:sldMkLst>
          <pc:docMk/>
          <pc:sldMk cId="641784992" sldId="289"/>
        </pc:sldMkLst>
        <pc:extLst>
          <p:ext xmlns:p="http://schemas.openxmlformats.org/presentationml/2006/main" uri="{D6D511B9-2390-475A-947B-AFAB55BFBCF1}">
            <pc226:cmChg xmlns:pc226="http://schemas.microsoft.com/office/powerpoint/2022/06/main/command" chg="add">
              <pc226:chgData name="Eli Elster" userId="9HIMOkUir4mLjMBMctqgAdC7W1iS3EhXC3ktHCTdOwI=" providerId="None" clId="Web-{2FCDF45C-C9A4-4E5F-B715-D7611EB9E915}" dt="2023-01-25T14:21:27.215" v="21"/>
              <pc2:cmMkLst xmlns:pc2="http://schemas.microsoft.com/office/powerpoint/2019/9/main/command">
                <pc:docMk/>
                <pc:sldMk cId="641784992" sldId="289"/>
                <pc2:cmMk id="{B9E763C7-775F-45F8-B3F3-9E883CD52A88}"/>
              </pc2:cmMkLst>
            </pc226:cmChg>
          </p:ext>
        </pc:extLst>
      </pc:sldChg>
      <pc:sldChg chg="delSp">
        <pc:chgData name="Eli Elster" userId="9HIMOkUir4mLjMBMctqgAdC7W1iS3EhXC3ktHCTdOwI=" providerId="None" clId="Web-{2FCDF45C-C9A4-4E5F-B715-D7611EB9E915}" dt="2023-01-25T14:13:27.937" v="1"/>
        <pc:sldMkLst>
          <pc:docMk/>
          <pc:sldMk cId="3266766123" sldId="290"/>
        </pc:sldMkLst>
        <pc:spChg chg="del">
          <ac:chgData name="Eli Elster" userId="9HIMOkUir4mLjMBMctqgAdC7W1iS3EhXC3ktHCTdOwI=" providerId="None" clId="Web-{2FCDF45C-C9A4-4E5F-B715-D7611EB9E915}" dt="2023-01-25T14:13:27.937" v="1"/>
          <ac:spMkLst>
            <pc:docMk/>
            <pc:sldMk cId="3266766123" sldId="290"/>
            <ac:spMk id="10" creationId="{EC9284DF-B88C-EFD4-E8F7-3643D86C0572}"/>
          </ac:spMkLst>
        </pc:spChg>
        <pc:picChg chg="del">
          <ac:chgData name="Eli Elster" userId="9HIMOkUir4mLjMBMctqgAdC7W1iS3EhXC3ktHCTdOwI=" providerId="None" clId="Web-{2FCDF45C-C9A4-4E5F-B715-D7611EB9E915}" dt="2023-01-25T14:13:26.078" v="0"/>
          <ac:picMkLst>
            <pc:docMk/>
            <pc:sldMk cId="3266766123" sldId="290"/>
            <ac:picMk id="9" creationId="{16A7E18C-7305-6A51-2503-0E299B2A00F3}"/>
          </ac:picMkLst>
        </pc:picChg>
      </pc:sldChg>
      <pc:sldChg chg="del">
        <pc:chgData name="Eli Elster" userId="9HIMOkUir4mLjMBMctqgAdC7W1iS3EhXC3ktHCTdOwI=" providerId="None" clId="Web-{2FCDF45C-C9A4-4E5F-B715-D7611EB9E915}" dt="2023-01-25T14:17:00.583" v="3"/>
        <pc:sldMkLst>
          <pc:docMk/>
          <pc:sldMk cId="112458208" sldId="291"/>
        </pc:sldMkLst>
      </pc:sldChg>
      <pc:sldChg chg="del">
        <pc:chgData name="Eli Elster" userId="9HIMOkUir4mLjMBMctqgAdC7W1iS3EhXC3ktHCTdOwI=" providerId="None" clId="Web-{2FCDF45C-C9A4-4E5F-B715-D7611EB9E915}" dt="2023-01-25T14:17:01.302" v="4"/>
        <pc:sldMkLst>
          <pc:docMk/>
          <pc:sldMk cId="3857918141" sldId="292"/>
        </pc:sldMkLst>
      </pc:sldChg>
    </pc:docChg>
  </pc:docChgLst>
  <pc:docChgLst>
    <pc:chgData name="Sarah Brown" userId="kyyfvgM3DA51Ay9/+azIsHfGVPzdIR0zuiVwfPnUZHU=" providerId="None" clId="Web-{6FE385E1-A566-461B-8C24-C5D413E5E9DE}"/>
    <pc:docChg chg="modSld">
      <pc:chgData name="Sarah Brown" userId="kyyfvgM3DA51Ay9/+azIsHfGVPzdIR0zuiVwfPnUZHU=" providerId="None" clId="Web-{6FE385E1-A566-461B-8C24-C5D413E5E9DE}" dt="2023-02-03T02:14:31.633" v="5" actId="1076"/>
      <pc:docMkLst>
        <pc:docMk/>
      </pc:docMkLst>
      <pc:sldChg chg="addSp modSp">
        <pc:chgData name="Sarah Brown" userId="kyyfvgM3DA51Ay9/+azIsHfGVPzdIR0zuiVwfPnUZHU=" providerId="None" clId="Web-{6FE385E1-A566-461B-8C24-C5D413E5E9DE}" dt="2023-02-03T02:14:31.633" v="5" actId="1076"/>
        <pc:sldMkLst>
          <pc:docMk/>
          <pc:sldMk cId="73971566" sldId="286"/>
        </pc:sldMkLst>
        <pc:spChg chg="mod">
          <ac:chgData name="Sarah Brown" userId="kyyfvgM3DA51Ay9/+azIsHfGVPzdIR0zuiVwfPnUZHU=" providerId="None" clId="Web-{6FE385E1-A566-461B-8C24-C5D413E5E9DE}" dt="2023-02-03T02:14:25.148" v="3" actId="20577"/>
          <ac:spMkLst>
            <pc:docMk/>
            <pc:sldMk cId="73971566" sldId="286"/>
            <ac:spMk id="2" creationId="{4431524E-2B44-0FD3-C888-4973B074A157}"/>
          </ac:spMkLst>
        </pc:spChg>
        <pc:spChg chg="add mod">
          <ac:chgData name="Sarah Brown" userId="kyyfvgM3DA51Ay9/+azIsHfGVPzdIR0zuiVwfPnUZHU=" providerId="None" clId="Web-{6FE385E1-A566-461B-8C24-C5D413E5E9DE}" dt="2023-02-03T02:14:22.960" v="1" actId="1076"/>
          <ac:spMkLst>
            <pc:docMk/>
            <pc:sldMk cId="73971566" sldId="286"/>
            <ac:spMk id="4" creationId="{2B957853-13D3-6CC4-CCA7-FB6A378BFA6C}"/>
          </ac:spMkLst>
        </pc:spChg>
        <pc:picChg chg="mod">
          <ac:chgData name="Sarah Brown" userId="kyyfvgM3DA51Ay9/+azIsHfGVPzdIR0zuiVwfPnUZHU=" providerId="None" clId="Web-{6FE385E1-A566-461B-8C24-C5D413E5E9DE}" dt="2023-02-03T02:14:31.601" v="4" actId="1076"/>
          <ac:picMkLst>
            <pc:docMk/>
            <pc:sldMk cId="73971566" sldId="286"/>
            <ac:picMk id="5" creationId="{E8B5E5FE-E5C1-891B-918F-AAD86BBD9513}"/>
          </ac:picMkLst>
        </pc:picChg>
        <pc:picChg chg="mod">
          <ac:chgData name="Sarah Brown" userId="kyyfvgM3DA51Ay9/+azIsHfGVPzdIR0zuiVwfPnUZHU=" providerId="None" clId="Web-{6FE385E1-A566-461B-8C24-C5D413E5E9DE}" dt="2023-02-03T02:14:31.633" v="5" actId="1076"/>
          <ac:picMkLst>
            <pc:docMk/>
            <pc:sldMk cId="73971566" sldId="286"/>
            <ac:picMk id="10" creationId="{AA98DB1B-897A-74E1-A472-8C1ADD0C2125}"/>
          </ac:picMkLst>
        </pc:picChg>
      </pc:sldChg>
    </pc:docChg>
  </pc:docChgLst>
  <pc:docChgLst>
    <pc:chgData name="Lea Combette" userId="7pVEsHI6P4Vktjm6SPqYYD9wcjkPHbRRMo1py70L+o4=" providerId="None" clId="Web-{482F97A4-C6A1-4101-86D5-82ED01E3D00A}"/>
    <pc:docChg chg="modSld">
      <pc:chgData name="Lea Combette" userId="7pVEsHI6P4Vktjm6SPqYYD9wcjkPHbRRMo1py70L+o4=" providerId="None" clId="Web-{482F97A4-C6A1-4101-86D5-82ED01E3D00A}" dt="2023-01-26T14:26:43.666" v="147"/>
      <pc:docMkLst>
        <pc:docMk/>
      </pc:docMkLst>
      <pc:sldChg chg="modNotes">
        <pc:chgData name="Lea Combette" userId="7pVEsHI6P4Vktjm6SPqYYD9wcjkPHbRRMo1py70L+o4=" providerId="None" clId="Web-{482F97A4-C6A1-4101-86D5-82ED01E3D00A}" dt="2023-01-26T14:26:43.666" v="147"/>
        <pc:sldMkLst>
          <pc:docMk/>
          <pc:sldMk cId="0" sldId="268"/>
        </pc:sldMkLst>
      </pc:sldChg>
      <pc:sldChg chg="modNotes">
        <pc:chgData name="Lea Combette" userId="7pVEsHI6P4Vktjm6SPqYYD9wcjkPHbRRMo1py70L+o4=" providerId="None" clId="Web-{482F97A4-C6A1-4101-86D5-82ED01E3D00A}" dt="2023-01-26T14:08:39.992" v="41"/>
        <pc:sldMkLst>
          <pc:docMk/>
          <pc:sldMk cId="3826651222" sldId="282"/>
        </pc:sldMkLst>
      </pc:sldChg>
      <pc:sldChg chg="modNotes">
        <pc:chgData name="Lea Combette" userId="7pVEsHI6P4Vktjm6SPqYYD9wcjkPHbRRMo1py70L+o4=" providerId="None" clId="Web-{482F97A4-C6A1-4101-86D5-82ED01E3D00A}" dt="2023-01-26T14:16:46.820" v="105"/>
        <pc:sldMkLst>
          <pc:docMk/>
          <pc:sldMk cId="2635197042" sldId="284"/>
        </pc:sldMkLst>
      </pc:sldChg>
      <pc:sldChg chg="modNotes">
        <pc:chgData name="Lea Combette" userId="7pVEsHI6P4Vktjm6SPqYYD9wcjkPHbRRMo1py70L+o4=" providerId="None" clId="Web-{482F97A4-C6A1-4101-86D5-82ED01E3D00A}" dt="2023-01-26T14:23:54.192" v="123"/>
        <pc:sldMkLst>
          <pc:docMk/>
          <pc:sldMk cId="73971566" sldId="286"/>
        </pc:sldMkLst>
      </pc:sldChg>
      <pc:sldChg chg="modNotes">
        <pc:chgData name="Lea Combette" userId="7pVEsHI6P4Vktjm6SPqYYD9wcjkPHbRRMo1py70L+o4=" providerId="None" clId="Web-{482F97A4-C6A1-4101-86D5-82ED01E3D00A}" dt="2023-01-26T14:26:03.399" v="133"/>
        <pc:sldMkLst>
          <pc:docMk/>
          <pc:sldMk cId="641784992" sldId="289"/>
        </pc:sldMkLst>
      </pc:sldChg>
      <pc:sldChg chg="modNotes">
        <pc:chgData name="Lea Combette" userId="7pVEsHI6P4Vktjm6SPqYYD9wcjkPHbRRMo1py70L+o4=" providerId="None" clId="Web-{482F97A4-C6A1-4101-86D5-82ED01E3D00A}" dt="2023-01-26T14:16:52.664" v="107"/>
        <pc:sldMkLst>
          <pc:docMk/>
          <pc:sldMk cId="3266766123" sldId="290"/>
        </pc:sldMkLst>
      </pc:sldChg>
    </pc:docChg>
  </pc:docChgLst>
  <pc:docChgLst>
    <pc:chgData name="Sarah Brown" userId="kyyfvgM3DA51Ay9/+azIsHfGVPzdIR0zuiVwfPnUZHU=" providerId="None" clId="Web-{8F4AFC41-99EA-4D0F-B543-E991AD67AA4E}"/>
    <pc:docChg chg="modSld">
      <pc:chgData name="Sarah Brown" userId="kyyfvgM3DA51Ay9/+azIsHfGVPzdIR0zuiVwfPnUZHU=" providerId="None" clId="Web-{8F4AFC41-99EA-4D0F-B543-E991AD67AA4E}" dt="2023-02-17T16:54:15.826" v="30"/>
      <pc:docMkLst>
        <pc:docMk/>
      </pc:docMkLst>
      <pc:sldChg chg="modNotes">
        <pc:chgData name="Sarah Brown" userId="kyyfvgM3DA51Ay9/+azIsHfGVPzdIR0zuiVwfPnUZHU=" providerId="None" clId="Web-{8F4AFC41-99EA-4D0F-B543-E991AD67AA4E}" dt="2023-02-17T16:53:49.169" v="26"/>
        <pc:sldMkLst>
          <pc:docMk/>
          <pc:sldMk cId="0" sldId="268"/>
        </pc:sldMkLst>
      </pc:sldChg>
      <pc:sldChg chg="modNotes">
        <pc:chgData name="Sarah Brown" userId="kyyfvgM3DA51Ay9/+azIsHfGVPzdIR0zuiVwfPnUZHU=" providerId="None" clId="Web-{8F4AFC41-99EA-4D0F-B543-E991AD67AA4E}" dt="2023-02-17T16:53:17.794" v="2"/>
        <pc:sldMkLst>
          <pc:docMk/>
          <pc:sldMk cId="3826651222" sldId="282"/>
        </pc:sldMkLst>
      </pc:sldChg>
      <pc:sldChg chg="delCm modNotes">
        <pc:chgData name="Sarah Brown" userId="kyyfvgM3DA51Ay9/+azIsHfGVPzdIR0zuiVwfPnUZHU=" providerId="None" clId="Web-{8F4AFC41-99EA-4D0F-B543-E991AD67AA4E}" dt="2023-02-17T16:54:04.435" v="27"/>
        <pc:sldMkLst>
          <pc:docMk/>
          <pc:sldMk cId="2635197042" sldId="284"/>
        </pc:sldMkLst>
        <pc:extLst>
          <p:ext xmlns:p="http://schemas.openxmlformats.org/presentationml/2006/main" uri="{D6D511B9-2390-475A-947B-AFAB55BFBCF1}">
            <pc226:cmChg xmlns:pc226="http://schemas.microsoft.com/office/powerpoint/2022/06/main/command" chg="del">
              <pc226:chgData name="Sarah Brown" userId="kyyfvgM3DA51Ay9/+azIsHfGVPzdIR0zuiVwfPnUZHU=" providerId="None" clId="Web-{8F4AFC41-99EA-4D0F-B543-E991AD67AA4E}" dt="2023-02-17T16:54:04.435" v="27"/>
              <pc2:cmMkLst xmlns:pc2="http://schemas.microsoft.com/office/powerpoint/2019/9/main/command">
                <pc:docMk/>
                <pc:sldMk cId="2635197042" sldId="284"/>
                <pc2:cmMk id="{61BA6FB4-C0B8-4AAA-B0D0-899DC2089D1B}"/>
              </pc2:cmMkLst>
            </pc226:cmChg>
          </p:ext>
        </pc:extLst>
      </pc:sldChg>
      <pc:sldChg chg="modNotes">
        <pc:chgData name="Sarah Brown" userId="kyyfvgM3DA51Ay9/+azIsHfGVPzdIR0zuiVwfPnUZHU=" providerId="None" clId="Web-{8F4AFC41-99EA-4D0F-B543-E991AD67AA4E}" dt="2023-02-17T16:53:27.138" v="8"/>
        <pc:sldMkLst>
          <pc:docMk/>
          <pc:sldMk cId="73971566" sldId="286"/>
        </pc:sldMkLst>
      </pc:sldChg>
      <pc:sldChg chg="modNotes">
        <pc:chgData name="Sarah Brown" userId="kyyfvgM3DA51Ay9/+azIsHfGVPzdIR0zuiVwfPnUZHU=" providerId="None" clId="Web-{8F4AFC41-99EA-4D0F-B543-E991AD67AA4E}" dt="2023-02-17T16:53:21.200" v="4"/>
        <pc:sldMkLst>
          <pc:docMk/>
          <pc:sldMk cId="3266766123" sldId="290"/>
        </pc:sldMkLst>
      </pc:sldChg>
      <pc:sldChg chg="delCm modNotes">
        <pc:chgData name="Sarah Brown" userId="kyyfvgM3DA51Ay9/+azIsHfGVPzdIR0zuiVwfPnUZHU=" providerId="None" clId="Web-{8F4AFC41-99EA-4D0F-B543-E991AD67AA4E}" dt="2023-02-17T16:54:09.513" v="28"/>
        <pc:sldMkLst>
          <pc:docMk/>
          <pc:sldMk cId="3238872744" sldId="292"/>
        </pc:sldMkLst>
        <pc:extLst>
          <p:ext xmlns:p="http://schemas.openxmlformats.org/presentationml/2006/main" uri="{D6D511B9-2390-475A-947B-AFAB55BFBCF1}">
            <pc226:cmChg xmlns:pc226="http://schemas.microsoft.com/office/powerpoint/2022/06/main/command" chg="del">
              <pc226:chgData name="Sarah Brown" userId="kyyfvgM3DA51Ay9/+azIsHfGVPzdIR0zuiVwfPnUZHU=" providerId="None" clId="Web-{8F4AFC41-99EA-4D0F-B543-E991AD67AA4E}" dt="2023-02-17T16:54:09.513" v="28"/>
              <pc2:cmMkLst xmlns:pc2="http://schemas.microsoft.com/office/powerpoint/2019/9/main/command">
                <pc:docMk/>
                <pc:sldMk cId="3238872744" sldId="292"/>
                <pc2:cmMk id="{06BB99FF-1860-407B-A46D-D2A2C2356FBF}"/>
              </pc2:cmMkLst>
            </pc226:cmChg>
          </p:ext>
        </pc:extLst>
      </pc:sldChg>
      <pc:sldChg chg="delCm modNotes">
        <pc:chgData name="Sarah Brown" userId="kyyfvgM3DA51Ay9/+azIsHfGVPzdIR0zuiVwfPnUZHU=" providerId="None" clId="Web-{8F4AFC41-99EA-4D0F-B543-E991AD67AA4E}" dt="2023-02-17T16:54:13.388" v="29"/>
        <pc:sldMkLst>
          <pc:docMk/>
          <pc:sldMk cId="1271043908" sldId="293"/>
        </pc:sldMkLst>
        <pc:extLst>
          <p:ext xmlns:p="http://schemas.openxmlformats.org/presentationml/2006/main" uri="{D6D511B9-2390-475A-947B-AFAB55BFBCF1}">
            <pc226:cmChg xmlns:pc226="http://schemas.microsoft.com/office/powerpoint/2022/06/main/command" chg="del">
              <pc226:chgData name="Sarah Brown" userId="kyyfvgM3DA51Ay9/+azIsHfGVPzdIR0zuiVwfPnUZHU=" providerId="None" clId="Web-{8F4AFC41-99EA-4D0F-B543-E991AD67AA4E}" dt="2023-02-17T16:54:13.388" v="29"/>
              <pc2:cmMkLst xmlns:pc2="http://schemas.microsoft.com/office/powerpoint/2019/9/main/command">
                <pc:docMk/>
                <pc:sldMk cId="1271043908" sldId="293"/>
                <pc2:cmMk id="{7E72B916-E888-4979-B7A6-2DB7DC735C16}"/>
              </pc2:cmMkLst>
            </pc226:cmChg>
          </p:ext>
        </pc:extLst>
      </pc:sldChg>
      <pc:sldChg chg="delCm modNotes">
        <pc:chgData name="Sarah Brown" userId="kyyfvgM3DA51Ay9/+azIsHfGVPzdIR0zuiVwfPnUZHU=" providerId="None" clId="Web-{8F4AFC41-99EA-4D0F-B543-E991AD67AA4E}" dt="2023-02-17T16:54:15.826" v="30"/>
        <pc:sldMkLst>
          <pc:docMk/>
          <pc:sldMk cId="4236195032" sldId="294"/>
        </pc:sldMkLst>
        <pc:extLst>
          <p:ext xmlns:p="http://schemas.openxmlformats.org/presentationml/2006/main" uri="{D6D511B9-2390-475A-947B-AFAB55BFBCF1}">
            <pc226:cmChg xmlns:pc226="http://schemas.microsoft.com/office/powerpoint/2022/06/main/command" chg="del">
              <pc226:chgData name="Sarah Brown" userId="kyyfvgM3DA51Ay9/+azIsHfGVPzdIR0zuiVwfPnUZHU=" providerId="None" clId="Web-{8F4AFC41-99EA-4D0F-B543-E991AD67AA4E}" dt="2023-02-17T16:54:15.826" v="30"/>
              <pc2:cmMkLst xmlns:pc2="http://schemas.microsoft.com/office/powerpoint/2019/9/main/command">
                <pc:docMk/>
                <pc:sldMk cId="4236195032" sldId="294"/>
                <pc2:cmMk id="{A2F4771A-CDE4-4ACE-837B-48FE0C182E01}"/>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A7CF2-9E48-9844-9250-926725CC031D}" type="datetimeFigureOut">
              <a:rPr lang="en-US" smtClean="0"/>
              <a:pPr/>
              <a:t>4/7/23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02B95-231B-5747-A3A2-4C57839B94B0}"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712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SzPts val="1400"/>
            </a:pPr>
            <a:r>
              <a:rPr lang="en-US" b="1" dirty="0">
                <a:cs typeface="Calibri"/>
              </a:rPr>
              <a:t>ALL CLASS – SLIDE 1</a:t>
            </a:r>
            <a:endParaRPr lang="en-US" b="1" dirty="0"/>
          </a:p>
          <a:p>
            <a:pPr>
              <a:buSzPts val="1400"/>
            </a:pPr>
            <a:endParaRPr lang="en-US" dirty="0"/>
          </a:p>
          <a:p>
            <a:r>
              <a:rPr lang="en" dirty="0"/>
              <a:t>Remind students that in the last class they used the 6 Key Steps chart to consider evidence from a radish plant investigation. </a:t>
            </a:r>
          </a:p>
          <a:p>
            <a:r>
              <a:rPr lang="en" dirty="0"/>
              <a:t>They explored how natural selection explained  the change in hairiness in a radish population whose habitat was invaded by caterpillars that preferred to eat plants with no or few hairs.</a:t>
            </a:r>
            <a:endParaRPr lang="en" dirty="0">
              <a:cs typeface="Calibri" panose="020F0502020204030204"/>
            </a:endParaRPr>
          </a:p>
          <a:p>
            <a:endParaRPr lang="en-US" dirty="0"/>
          </a:p>
          <a:p>
            <a:r>
              <a:rPr lang="en" i="1" dirty="0"/>
              <a:t>Today, they will see a video about a present-day animal  population – small lizard s called anoles.</a:t>
            </a:r>
            <a:endParaRPr lang="en" i="1" dirty="0">
              <a:cs typeface="Calibri"/>
            </a:endParaRPr>
          </a:p>
          <a:p>
            <a:endParaRPr lang="en-US" dirty="0">
              <a:cs typeface="Calibri"/>
            </a:endParaRPr>
          </a:p>
          <a:p>
            <a:r>
              <a:rPr lang="en" dirty="0"/>
              <a:t>Today’s investigation question is: </a:t>
            </a:r>
            <a:endParaRPr lang="en-US" dirty="0"/>
          </a:p>
          <a:p>
            <a:r>
              <a:rPr lang="en" dirty="0"/>
              <a:t>How can we explain  how  anoles evolved bigger toe pads?  </a:t>
            </a:r>
            <a:endParaRPr lang="en-US" dirty="0"/>
          </a:p>
          <a:p>
            <a:pPr marL="0" lvl="0" indent="0" algn="l">
              <a:lnSpc>
                <a:spcPct val="100000"/>
              </a:lnSpc>
              <a:spcBef>
                <a:spcPts val="0"/>
              </a:spcBef>
              <a:spcAft>
                <a:spcPts val="0"/>
              </a:spcAft>
              <a:buSzPts val="1400"/>
              <a:buNone/>
            </a:pPr>
            <a:endParaRPr lang="en-US" dirty="0">
              <a:cs typeface="Calibri"/>
            </a:endParaRPr>
          </a:p>
        </p:txBody>
      </p:sp>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830064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ALL CLASS – SLIDES 2 to 3</a:t>
            </a:r>
            <a:endParaRPr lang="en-US" dirty="0">
              <a:cs typeface="Calibri" panose="020F0502020204030204"/>
            </a:endParaRPr>
          </a:p>
          <a:p>
            <a:endParaRPr lang="en-US" b="1" dirty="0"/>
          </a:p>
          <a:p>
            <a:r>
              <a:rPr lang="en" dirty="0"/>
              <a:t>Explain to students that they are going to see a video that shows scientists at work studying natural selection in anoles. They will be using evidence from the video to fill out a 6 Key Steps chart to explain the way in which anoles evolved stickier toes, just like with the radishes.  </a:t>
            </a:r>
            <a:endParaRPr lang="en-US" dirty="0"/>
          </a:p>
          <a:p>
            <a:r>
              <a:rPr lang="en" dirty="0"/>
              <a:t>Point to the blank 6 Key Steps chart and ask students to keep the steps in mind as they watch the video. </a:t>
            </a:r>
            <a:endParaRPr lang="en-US" dirty="0">
              <a:cs typeface="Calibri"/>
            </a:endParaRPr>
          </a:p>
          <a:p>
            <a:endParaRPr lang="en-US" dirty="0"/>
          </a:p>
          <a:p>
            <a:r>
              <a:rPr lang="en" dirty="0"/>
              <a:t>If students ask what a toepad is, you can tell them that the video will provide a definition. </a:t>
            </a:r>
            <a:endParaRPr lang="en-US" dirty="0"/>
          </a:p>
          <a:p>
            <a:pPr marL="0" lvl="0" indent="0" algn="l">
              <a:lnSpc>
                <a:spcPct val="100000"/>
              </a:lnSpc>
              <a:spcBef>
                <a:spcPts val="0"/>
              </a:spcBef>
              <a:spcAft>
                <a:spcPts val="0"/>
              </a:spcAft>
              <a:buNone/>
            </a:pPr>
            <a:endParaRPr lang="en" dirty="0">
              <a:cs typeface="Calibri"/>
            </a:endParaRPr>
          </a:p>
          <a:p>
            <a:r>
              <a:rPr lang="en" b="1" dirty="0"/>
              <a:t>Show the video.</a:t>
            </a:r>
            <a:r>
              <a:rPr lang="en" dirty="0"/>
              <a:t> </a:t>
            </a:r>
          </a:p>
          <a:p>
            <a:r>
              <a:rPr lang="en" b="1" dirty="0"/>
              <a:t>At the first pause,</a:t>
            </a:r>
            <a:r>
              <a:rPr lang="en" dirty="0"/>
              <a:t> check for student understanding by asking one or two students to volunteer answers to the following questions: </a:t>
            </a:r>
            <a:endParaRPr lang="en" dirty="0">
              <a:cs typeface="Calibri"/>
            </a:endParaRPr>
          </a:p>
          <a:p>
            <a:pPr marL="171450" indent="-171450">
              <a:buFont typeface="Noto Sans Symbols"/>
              <a:buChar char="•"/>
            </a:pPr>
            <a:r>
              <a:rPr lang="en" i="1" dirty="0"/>
              <a:t> Do you think there is variation in  the toepads of the anoles?</a:t>
            </a:r>
            <a:r>
              <a:rPr lang="en" dirty="0"/>
              <a:t>  (Trait variant: smaller or larger toepads, more or fewer lamellae) </a:t>
            </a:r>
            <a:endParaRPr lang="en" dirty="0">
              <a:cs typeface="Calibri" panose="020F0502020204030204"/>
            </a:endParaRPr>
          </a:p>
          <a:p>
            <a:pPr marL="171450" indent="-171450">
              <a:buFont typeface="Noto Sans Symbols"/>
              <a:buChar char="•"/>
            </a:pPr>
            <a:r>
              <a:rPr lang="en" i="1" dirty="0"/>
              <a:t>What environmental change did the anoles experience? </a:t>
            </a:r>
            <a:r>
              <a:rPr lang="en" dirty="0"/>
              <a:t>(Environment changes: city has smooth metal objects such as light poles or hard surfaces and not a lot of rough bark to run up)</a:t>
            </a:r>
            <a:endParaRPr lang="en" dirty="0">
              <a:cs typeface="Calibri" panose="020F0502020204030204"/>
            </a:endParaRPr>
          </a:p>
          <a:p>
            <a:r>
              <a:rPr lang="en" b="1" dirty="0"/>
              <a:t>At the second pause,</a:t>
            </a:r>
            <a:r>
              <a:rPr lang="en" dirty="0"/>
              <a:t> ask:</a:t>
            </a:r>
          </a:p>
          <a:p>
            <a:pPr marL="171450" indent="-171450">
              <a:buFont typeface="Noto Sans Symbols"/>
              <a:buChar char="•"/>
            </a:pPr>
            <a:r>
              <a:rPr lang="en" i="1" dirty="0"/>
              <a:t>How do the toepads of city anoles differ from the toepads of forest anoles?</a:t>
            </a:r>
            <a:r>
              <a:rPr lang="en" dirty="0"/>
              <a:t>   (Beneficial trait: they have larger toepads, more lamellae and are thus stickier)</a:t>
            </a:r>
          </a:p>
          <a:p>
            <a:pPr marL="171450" indent="-171450">
              <a:buFont typeface="Noto Sans Symbols"/>
              <a:buChar char="•"/>
            </a:pPr>
            <a:r>
              <a:rPr lang="en" i="1" dirty="0"/>
              <a:t> Why do you think it is beneficial to be able to run on slippery metal surfaces in the city? </a:t>
            </a:r>
            <a:r>
              <a:rPr lang="en" dirty="0"/>
              <a:t>(Students can infer:   catch flying insects as food, escape predators, find hiding places)</a:t>
            </a:r>
            <a:endParaRPr lang="en" dirty="0">
              <a:cs typeface="Calibri"/>
            </a:endParaRPr>
          </a:p>
          <a:p>
            <a:r>
              <a:rPr lang="en" b="1" dirty="0"/>
              <a:t>At the end of the video, </a:t>
            </a:r>
            <a:r>
              <a:rPr lang="en" dirty="0"/>
              <a:t>ask:</a:t>
            </a:r>
          </a:p>
          <a:p>
            <a:pPr marL="171450" indent="-171450">
              <a:buFont typeface="Noto Sans Symbols"/>
              <a:buChar char="•"/>
            </a:pPr>
            <a:r>
              <a:rPr lang="en" i="1" dirty="0"/>
              <a:t>Scientists found that city anoles moved faster than forest anoles. What did this tell scientists about their toe pads and lamellae? </a:t>
            </a:r>
            <a:r>
              <a:rPr lang="en" dirty="0"/>
              <a:t>(Speed told them that city anoles had bigger and therefore stickier toe pads)</a:t>
            </a:r>
            <a:endParaRPr lang="en" dirty="0">
              <a:cs typeface="Calibri"/>
            </a:endParaRPr>
          </a:p>
          <a:p>
            <a:pPr marL="171450" indent="-171450">
              <a:buFont typeface="Noto Sans Symbols"/>
              <a:buChar char="•"/>
            </a:pPr>
            <a:r>
              <a:rPr lang="en" i="1" dirty="0"/>
              <a:t>If you looked at the anoles in a city population after 10 generations, which toepad size do you think would be more common? </a:t>
            </a:r>
            <a:r>
              <a:rPr lang="en" dirty="0"/>
              <a:t>(Beneficial trait becomes more common in the population over time)</a:t>
            </a:r>
            <a:endParaRPr lang="en" dirty="0">
              <a:cs typeface="Calibri"/>
            </a:endParaRPr>
          </a:p>
          <a:p>
            <a:endParaRPr lang="en" dirty="0">
              <a:cs typeface="Calibri"/>
            </a:endParaRPr>
          </a:p>
          <a:p>
            <a:pPr>
              <a:buSzPts val="1400"/>
            </a:pPr>
            <a:endParaRPr lang="en-US" dirty="0">
              <a:cs typeface="Calibri"/>
            </a:endParaRPr>
          </a:p>
        </p:txBody>
      </p:sp>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861142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CLASS – SLIDES 2 to 3</a:t>
            </a:r>
            <a:endParaRPr lang="en-US" dirty="0"/>
          </a:p>
          <a:p>
            <a:endParaRPr lang="en" dirty="0"/>
          </a:p>
          <a:p>
            <a:r>
              <a:rPr lang="en" dirty="0"/>
              <a:t>Return to the blank 6 Key Steps chart. Remind students that their task is to use evidence from the video to explain  how  anoles evolved bigger toe pads. Get started by writing in the first blank box opposite “Variation in Traits”:  Trait: Toepad size, variants: larger-smaller.</a:t>
            </a:r>
            <a:endParaRPr lang="en-US" dirty="0"/>
          </a:p>
          <a:p>
            <a:endParaRPr lang="en-US" dirty="0">
              <a:cs typeface="Calibri"/>
            </a:endParaRPr>
          </a:p>
          <a:p>
            <a:r>
              <a:rPr lang="en" dirty="0"/>
              <a:t>Next, ask a volunteer for an idea to fill out each subsequent box. Also, ask how they know this. What is the evidence?</a:t>
            </a:r>
            <a:endParaRPr lang="en-US" dirty="0"/>
          </a:p>
          <a:p>
            <a:r>
              <a:rPr lang="en" dirty="0"/>
              <a:t> </a:t>
            </a:r>
            <a:endParaRPr lang="en-US" dirty="0"/>
          </a:p>
          <a:p>
            <a:r>
              <a:rPr lang="en" dirty="0"/>
              <a:t> Explain that the video may not have provided evidence for all the boxes and so there they will infer what evidence they would look for.   </a:t>
            </a:r>
            <a:endParaRPr lang="en-US" dirty="0"/>
          </a:p>
          <a:p>
            <a:r>
              <a:rPr lang="en" dirty="0"/>
              <a:t>For example: The video doesn’t tell us why having larger toe pads meant anoles were healthier. Why do you think being able to climb slippery surfaces would result in healthier anoles that could have more offspring?  For example, how many generations do you think it might take for the anoles to evolve bigger toe pads?</a:t>
            </a:r>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6102B95-231B-5747-A3A2-4C57839B94B0}"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374301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SMALL GROUPS– SLIDE 4</a:t>
            </a:r>
            <a:endParaRPr lang="en" dirty="0">
              <a:cs typeface="Calibri" panose="020F0502020204030204"/>
            </a:endParaRPr>
          </a:p>
          <a:p>
            <a:endParaRPr lang="en"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Have students move into their small groups and look at the L7 revised activity handout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Ask students</a:t>
            </a:r>
            <a:r>
              <a:rPr lang="en-US" sz="1200" u="sng" kern="1200" baseline="0" dirty="0" smtClean="0">
                <a:solidFill>
                  <a:schemeClr val="tx1"/>
                </a:solidFill>
                <a:latin typeface="+mn-lt"/>
                <a:ea typeface="+mn-ea"/>
                <a:cs typeface="+mn-cs"/>
              </a:rPr>
              <a:t> to write their initials on the front of the handout</a:t>
            </a:r>
            <a:endParaRPr lang="en-US" sz="1200" u="sng"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Tell them that students in another class wrote the 3 explanations for how anole toe pads changed. Students. should discuss all three statements and decide if they agree with them, and why or why not. They should circle whether they agree or disagree then tell Sam, </a:t>
            </a:r>
            <a:r>
              <a:rPr lang="en-US" sz="1200" kern="1200" dirty="0" err="1" smtClean="0">
                <a:solidFill>
                  <a:schemeClr val="tx1"/>
                </a:solidFill>
                <a:latin typeface="+mn-lt"/>
                <a:ea typeface="+mn-ea"/>
                <a:cs typeface="+mn-cs"/>
              </a:rPr>
              <a:t>Jeita</a:t>
            </a:r>
            <a:r>
              <a:rPr lang="en-US" sz="1200" kern="1200" dirty="0" smtClean="0">
                <a:solidFill>
                  <a:schemeClr val="tx1"/>
                </a:solidFill>
                <a:latin typeface="+mn-lt"/>
                <a:ea typeface="+mn-ea"/>
                <a:cs typeface="+mn-cs"/>
              </a:rPr>
              <a:t>, and Lee why they agree or disagree</a:t>
            </a:r>
          </a:p>
          <a:p>
            <a:endParaRPr lang="en" dirty="0"/>
          </a:p>
          <a:p>
            <a:r>
              <a:rPr lang="en-US" sz="1200" b="1" kern="1200" dirty="0" smtClean="0">
                <a:solidFill>
                  <a:schemeClr val="tx1"/>
                </a:solidFill>
                <a:latin typeface="+mn-lt"/>
                <a:ea typeface="+mn-ea"/>
                <a:cs typeface="+mn-cs"/>
              </a:rPr>
              <a:t>Sam:</a:t>
            </a:r>
            <a:r>
              <a:rPr lang="en-US" sz="1200" kern="1200" dirty="0" smtClean="0">
                <a:solidFill>
                  <a:schemeClr val="tx1"/>
                </a:solidFill>
                <a:latin typeface="+mn-lt"/>
                <a:ea typeface="+mn-ea"/>
                <a:cs typeface="+mn-cs"/>
              </a:rPr>
              <a:t> I think city anoles needed bigger toe pads to climb hard surfaces, so they changed because they needed to (preconception: need)</a:t>
            </a:r>
          </a:p>
          <a:p>
            <a:r>
              <a:rPr lang="en-US" sz="1200" b="1" kern="1200" dirty="0" err="1" smtClean="0">
                <a:solidFill>
                  <a:schemeClr val="tx1"/>
                </a:solidFill>
                <a:latin typeface="+mn-lt"/>
                <a:ea typeface="+mn-ea"/>
                <a:cs typeface="+mn-cs"/>
              </a:rPr>
              <a:t>Jeita</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I think city anoles with smaller toe pads had offspring that always had bigger toe pads when they grew up (preconception: development/aging)</a:t>
            </a:r>
          </a:p>
          <a:p>
            <a:r>
              <a:rPr lang="en-US" sz="1200" b="1" kern="1200" dirty="0" smtClean="0">
                <a:solidFill>
                  <a:schemeClr val="tx1"/>
                </a:solidFill>
                <a:latin typeface="+mn-lt"/>
                <a:ea typeface="+mn-ea"/>
                <a:cs typeface="+mn-cs"/>
              </a:rPr>
              <a:t>Lee</a:t>
            </a:r>
            <a:r>
              <a:rPr lang="en-US" sz="1200" kern="1200" dirty="0" smtClean="0">
                <a:solidFill>
                  <a:schemeClr val="tx1"/>
                </a:solidFill>
                <a:latin typeface="+mn-lt"/>
                <a:ea typeface="+mn-ea"/>
                <a:cs typeface="+mn-cs"/>
              </a:rPr>
              <a:t>: I think city anoles with bigger toe pads could climb higher, so they were healthier and had more offspring with bigger toe pads (correct). </a:t>
            </a:r>
            <a:endParaRPr lang="en-US" dirty="0" smtClean="0"/>
          </a:p>
          <a:p>
            <a:endParaRPr lang="en" dirty="0">
              <a:cs typeface="Calibri" panose="020F0502020204030204"/>
            </a:endParaRPr>
          </a:p>
        </p:txBody>
      </p:sp>
      <p:sp>
        <p:nvSpPr>
          <p:cNvPr id="4" name="Slide Number Placeholder 3"/>
          <p:cNvSpPr>
            <a:spLocks noGrp="1"/>
          </p:cNvSpPr>
          <p:nvPr>
            <p:ph type="sldNum" sz="quarter" idx="5"/>
          </p:nvPr>
        </p:nvSpPr>
        <p:spPr/>
        <p:txBody>
          <a:bodyPr/>
          <a:lstStyle/>
          <a:p>
            <a:fld id="{66102B95-231B-5747-A3A2-4C57839B94B0}"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4679048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CLASS – SLIDE 5-7</a:t>
            </a:r>
            <a:endParaRPr lang="en-US" dirty="0">
              <a:cs typeface="Calibri"/>
            </a:endParaRPr>
          </a:p>
          <a:p>
            <a:endParaRPr lang="en-US" dirty="0" smtClean="0">
              <a:cs typeface="Calibri"/>
            </a:endParaRPr>
          </a:p>
          <a:p>
            <a:r>
              <a:rPr lang="en-US" sz="1200" u="sng" kern="1200" dirty="0" smtClean="0">
                <a:solidFill>
                  <a:schemeClr val="tx1"/>
                </a:solidFill>
                <a:latin typeface="+mn-lt"/>
                <a:ea typeface="+mn-ea"/>
                <a:cs typeface="+mn-cs"/>
              </a:rPr>
              <a:t>One option</a:t>
            </a:r>
            <a:r>
              <a:rPr lang="en-US" sz="1200" kern="1200" dirty="0" smtClean="0">
                <a:solidFill>
                  <a:schemeClr val="tx1"/>
                </a:solidFill>
                <a:latin typeface="+mn-lt"/>
                <a:ea typeface="+mn-ea"/>
                <a:cs typeface="+mn-cs"/>
              </a:rPr>
              <a:t>: Call for student attention and point out that there are two signs at opposite ends of the classroom: Agree and Disagree. Explain that you are going to read out, one at a time, the three statements small groups have been discussing. Each time you read out one of the statements, students should move to the “agree” or “disagree” area of the classroom.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After students have moved to one position or the other (or raised hands), ask one or two student volunteers from the “disagree” side to explain why they disagreed and how their group decided to correct the statement. Follow up with a volunteer or two from the “agree” side. Finally, check with the whole class if they have consensus on the three statements.</a:t>
            </a:r>
          </a:p>
          <a:p>
            <a:r>
              <a:rPr lang="en-US" sz="1200" u="sng" kern="1200" dirty="0" smtClean="0">
                <a:solidFill>
                  <a:schemeClr val="tx1"/>
                </a:solidFill>
                <a:latin typeface="+mn-lt"/>
                <a:ea typeface="+mn-ea"/>
                <a:cs typeface="+mn-cs"/>
              </a:rPr>
              <a:t>Second option</a:t>
            </a:r>
            <a:r>
              <a:rPr lang="en-US" sz="1200" kern="1200" dirty="0" smtClean="0">
                <a:solidFill>
                  <a:schemeClr val="tx1"/>
                </a:solidFill>
                <a:latin typeface="+mn-lt"/>
                <a:ea typeface="+mn-ea"/>
                <a:cs typeface="+mn-cs"/>
              </a:rPr>
              <a:t>: Especially if you are pressed for time, have students stay in their small groups. Students should raise hands if they agree or disagree with each statement and a representative of each group can explain their justification. NB: This option might facilitate more reasoning out loud. </a:t>
            </a:r>
          </a:p>
          <a:p>
            <a:r>
              <a:rPr lang="en-US" sz="1200" kern="1200" dirty="0" smtClean="0">
                <a:solidFill>
                  <a:schemeClr val="tx1"/>
                </a:solidFill>
                <a:latin typeface="+mn-lt"/>
                <a:ea typeface="+mn-ea"/>
                <a:cs typeface="+mn-cs"/>
              </a:rPr>
              <a:t> </a:t>
            </a:r>
          </a:p>
          <a:p>
            <a:endParaRPr lang="en-US" dirty="0">
              <a:cs typeface="Calibri"/>
            </a:endParaRPr>
          </a:p>
        </p:txBody>
      </p:sp>
      <p:sp>
        <p:nvSpPr>
          <p:cNvPr id="4" name="Slide Number Placeholder 3"/>
          <p:cNvSpPr>
            <a:spLocks noGrp="1"/>
          </p:cNvSpPr>
          <p:nvPr>
            <p:ph type="sldNum" sz="quarter" idx="5"/>
          </p:nvPr>
        </p:nvSpPr>
        <p:spPr/>
        <p:txBody>
          <a:bodyPr/>
          <a:lstStyle/>
          <a:p>
            <a:fld id="{66102B95-231B-5747-A3A2-4C57839B94B0}"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310852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CLASS – SLIDE 5-7</a:t>
            </a:r>
            <a:endParaRPr lang="en-US" dirty="0">
              <a:cs typeface="Calibri"/>
            </a:endParaRPr>
          </a:p>
          <a:p>
            <a:endParaRPr lang="en-US" dirty="0" smtClean="0">
              <a:cs typeface="Calibri"/>
            </a:endParaRPr>
          </a:p>
          <a:p>
            <a:r>
              <a:rPr lang="en-US" sz="1200" u="sng" kern="1200" dirty="0" smtClean="0">
                <a:solidFill>
                  <a:schemeClr val="tx1"/>
                </a:solidFill>
                <a:latin typeface="+mn-lt"/>
                <a:ea typeface="+mn-ea"/>
                <a:cs typeface="+mn-cs"/>
              </a:rPr>
              <a:t>One option</a:t>
            </a:r>
            <a:r>
              <a:rPr lang="en-US" sz="1200" kern="1200" dirty="0" smtClean="0">
                <a:solidFill>
                  <a:schemeClr val="tx1"/>
                </a:solidFill>
                <a:latin typeface="+mn-lt"/>
                <a:ea typeface="+mn-ea"/>
                <a:cs typeface="+mn-cs"/>
              </a:rPr>
              <a:t>: Call for student attention and point out that there are two signs at opposite ends of the classroom: Agree and Disagree. Explain that you are going to read out, one at a time, the three statements small groups have been discussing. Each time you read out one of the statements, students should move to the “agree” or “disagree” area of the classroom.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After students have moved to one position or the other (or raised hands), ask one or two student volunteers from the “disagree” side to explain why they disagreed and how their group decided to correct the statement. Follow up with a volunteer or two from the “agree” side. Finally, check with the whole class if they have consensus on the three statements.</a:t>
            </a:r>
          </a:p>
          <a:p>
            <a:r>
              <a:rPr lang="en-US" sz="1200" u="sng" kern="1200" dirty="0" smtClean="0">
                <a:solidFill>
                  <a:schemeClr val="tx1"/>
                </a:solidFill>
                <a:latin typeface="+mn-lt"/>
                <a:ea typeface="+mn-ea"/>
                <a:cs typeface="+mn-cs"/>
              </a:rPr>
              <a:t>Second option</a:t>
            </a:r>
            <a:r>
              <a:rPr lang="en-US" sz="1200" kern="1200" dirty="0" smtClean="0">
                <a:solidFill>
                  <a:schemeClr val="tx1"/>
                </a:solidFill>
                <a:latin typeface="+mn-lt"/>
                <a:ea typeface="+mn-ea"/>
                <a:cs typeface="+mn-cs"/>
              </a:rPr>
              <a:t>: Especially if you are pressed for time, have students stay in their small groups. Students should raise hands if they agree or disagree with each statement and a representative of each group can explain their justification. NB: This option might facilitate more reasoning out loud. </a:t>
            </a: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a:lstStyle/>
          <a:p>
            <a:fld id="{66102B95-231B-5747-A3A2-4C57839B94B0}"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4829004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CLASS – SLIDE 5-7</a:t>
            </a:r>
            <a:endParaRPr lang="en-US" dirty="0">
              <a:cs typeface="Calibri"/>
            </a:endParaRPr>
          </a:p>
          <a:p>
            <a:endParaRPr lang="en-US" b="1" dirty="0" smtClean="0"/>
          </a:p>
          <a:p>
            <a:r>
              <a:rPr lang="en-US" sz="1200" u="sng" kern="1200" dirty="0" smtClean="0">
                <a:solidFill>
                  <a:schemeClr val="tx1"/>
                </a:solidFill>
                <a:latin typeface="+mn-lt"/>
                <a:ea typeface="+mn-ea"/>
                <a:cs typeface="+mn-cs"/>
              </a:rPr>
              <a:t>One option</a:t>
            </a:r>
            <a:r>
              <a:rPr lang="en-US" sz="1200" kern="1200" dirty="0" smtClean="0">
                <a:solidFill>
                  <a:schemeClr val="tx1"/>
                </a:solidFill>
                <a:latin typeface="+mn-lt"/>
                <a:ea typeface="+mn-ea"/>
                <a:cs typeface="+mn-cs"/>
              </a:rPr>
              <a:t>: Call for student attention and point out that there are two signs at opposite ends of the classroom: Agree and Disagree. Explain that you are going to read out, one at a time, the three statements small groups have been discussing. Each time you read out one of the statements, students should move to the “agree” or “disagree” area of the classroom.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After students have moved to one position or the other (or raised hands), ask one or two student volunteers from the “disagree” side to explain why they disagreed and how their group decided to correct the statement. Follow up with a volunteer or two from the “agree” side. Finally, check with the whole class if they have consensus on the three statements.</a:t>
            </a:r>
          </a:p>
          <a:p>
            <a:r>
              <a:rPr lang="en-US" sz="1200" u="sng" kern="1200" dirty="0" smtClean="0">
                <a:solidFill>
                  <a:schemeClr val="tx1"/>
                </a:solidFill>
                <a:latin typeface="+mn-lt"/>
                <a:ea typeface="+mn-ea"/>
                <a:cs typeface="+mn-cs"/>
              </a:rPr>
              <a:t>Second option</a:t>
            </a:r>
            <a:r>
              <a:rPr lang="en-US" sz="1200" kern="1200" dirty="0" smtClean="0">
                <a:solidFill>
                  <a:schemeClr val="tx1"/>
                </a:solidFill>
                <a:latin typeface="+mn-lt"/>
                <a:ea typeface="+mn-ea"/>
                <a:cs typeface="+mn-cs"/>
              </a:rPr>
              <a:t>: Especially if you are pressed for time, have students stay in their small groups. Students should raise hands if they agree or disagree with each statement and a representative of each group can explain their justification. NB: This option might facilitate more reasoning out loud. </a:t>
            </a: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rPr>
              <a:t>Please have students put their initials on the handout and staple/tape it into their notebook on page 15. </a:t>
            </a:r>
            <a:endParaRPr lang="en-US" dirty="0">
              <a:cs typeface="Calibri"/>
            </a:endParaRPr>
          </a:p>
        </p:txBody>
      </p:sp>
      <p:sp>
        <p:nvSpPr>
          <p:cNvPr id="4" name="Slide Number Placeholder 3"/>
          <p:cNvSpPr>
            <a:spLocks noGrp="1"/>
          </p:cNvSpPr>
          <p:nvPr>
            <p:ph type="sldNum" sz="quarter" idx="5"/>
          </p:nvPr>
        </p:nvSpPr>
        <p:spPr/>
        <p:txBody>
          <a:bodyPr/>
          <a:lstStyle/>
          <a:p>
            <a:fld id="{66102B95-231B-5747-A3A2-4C57839B94B0}"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0943856"/>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0"/>
        <p:cNvGrpSpPr/>
        <p:nvPr/>
      </p:nvGrpSpPr>
      <p:grpSpPr>
        <a:xfrm>
          <a:off x="0" y="0"/>
          <a:ext cx="0" cy="0"/>
          <a:chOff x="0" y="0"/>
          <a:chExt cx="0" cy="0"/>
        </a:xfrm>
      </p:grpSpPr>
      <p:sp>
        <p:nvSpPr>
          <p:cNvPr id="241" name="Google Shape;24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1" dirty="0"/>
              <a:t>ALL CLASS – SLIDE 8</a:t>
            </a:r>
            <a:endParaRPr lang="en" dirty="0"/>
          </a:p>
          <a:p>
            <a:endParaRPr lang="en-US" dirty="0" smtClean="0"/>
          </a:p>
          <a:p>
            <a:r>
              <a:rPr lang="en-US" sz="1200" kern="1200" dirty="0" smtClean="0">
                <a:solidFill>
                  <a:schemeClr val="tx1"/>
                </a:solidFill>
                <a:latin typeface="+mn-lt"/>
                <a:ea typeface="+mn-ea"/>
                <a:cs typeface="+mn-cs"/>
              </a:rPr>
              <a:t>Ask students what ideas and information they will “take away” from today’s lesson to decide what they should record on the Takeaways Chart.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Listen for these ideas. Use student language as much as possible when you write them on the Takeaways Chart: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The 6 Key Steps of natural selection can explain how a beneficial trait variant – larger toe pads with more lamellae – became more common in the anole city population over time.</a:t>
            </a:r>
          </a:p>
          <a:p>
            <a:pPr lvl="0"/>
            <a:r>
              <a:rPr lang="en-US" sz="1200" kern="1200" dirty="0" smtClean="0">
                <a:solidFill>
                  <a:schemeClr val="tx1"/>
                </a:solidFill>
                <a:latin typeface="+mn-lt"/>
                <a:ea typeface="+mn-ea"/>
                <a:cs typeface="+mn-cs"/>
              </a:rPr>
              <a:t>- It is easy to describe the 6 Key Steps of natural selection incompletely.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Our question for next time is:</a:t>
            </a:r>
          </a:p>
          <a:p>
            <a:r>
              <a:rPr lang="en-US" sz="1200" i="1" kern="1200" dirty="0" smtClean="0">
                <a:solidFill>
                  <a:schemeClr val="tx1"/>
                </a:solidFill>
                <a:latin typeface="+mn-lt"/>
                <a:ea typeface="+mn-ea"/>
                <a:cs typeface="+mn-cs"/>
              </a:rPr>
              <a:t>What evidence explains the evolution of new species over time?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[Save the 6 Key Steps chart you filled in today for future reference]</a:t>
            </a:r>
          </a:p>
          <a:p>
            <a:endParaRPr lang="en" dirty="0"/>
          </a:p>
        </p:txBody>
      </p:sp>
      <p:sp>
        <p:nvSpPr>
          <p:cNvPr id="242" name="Google Shape;24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6E9E78F-8EAC-2E1C-05A1-FA97CE9797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CBFB472-6E52-3F36-D4E9-5AE269C76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BEFF6FB-73E6-1BE9-0300-43FEF0A095BC}"/>
              </a:ext>
            </a:extLst>
          </p:cNvPr>
          <p:cNvSpPr>
            <a:spLocks noGrp="1"/>
          </p:cNvSpPr>
          <p:nvPr>
            <p:ph type="dt" sz="half" idx="10"/>
          </p:nvPr>
        </p:nvSpPr>
        <p:spPr/>
        <p:txBody>
          <a:bodyPr/>
          <a:lstStyle/>
          <a:p>
            <a:fld id="{3B2FD187-61F9-B148-9C01-93EDAE10747F}" type="datetimeFigureOut">
              <a:rPr lang="en-US" smtClean="0"/>
              <a:pPr/>
              <a:t>4/7/23</a:t>
            </a:fld>
            <a:endParaRPr lang="en-US"/>
          </a:p>
        </p:txBody>
      </p:sp>
      <p:sp>
        <p:nvSpPr>
          <p:cNvPr id="5" name="Footer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F8FFEFE-B9FD-91AD-E6DF-759029E30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E4CF59A-D0C5-DE0C-71A7-E2130A254691}"/>
              </a:ext>
            </a:extLst>
          </p:cNvPr>
          <p:cNvSpPr>
            <a:spLocks noGrp="1"/>
          </p:cNvSpPr>
          <p:nvPr>
            <p:ph type="sldNum" sz="quarter" idx="12"/>
          </p:nvPr>
        </p:nvSpPr>
        <p:spPr/>
        <p:txBody>
          <a:bodyPr/>
          <a:lstStyle/>
          <a:p>
            <a:fld id="{FE453D31-4265-6943-B0F1-DB94D8A99D8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9031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BBF6597-F8BA-615F-63CF-81E053FB0C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F7B53E5-1E3A-6AE9-18C5-62762268EC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C664BD-8EF2-CE6C-5412-02FEED9768F6}"/>
              </a:ext>
            </a:extLst>
          </p:cNvPr>
          <p:cNvSpPr>
            <a:spLocks noGrp="1"/>
          </p:cNvSpPr>
          <p:nvPr>
            <p:ph type="dt" sz="half" idx="10"/>
          </p:nvPr>
        </p:nvSpPr>
        <p:spPr/>
        <p:txBody>
          <a:bodyPr/>
          <a:lstStyle/>
          <a:p>
            <a:fld id="{3B2FD187-61F9-B148-9C01-93EDAE10747F}" type="datetimeFigureOut">
              <a:rPr lang="en-US" smtClean="0"/>
              <a:pPr/>
              <a:t>4/7/23</a:t>
            </a:fld>
            <a:endParaRPr lang="en-US"/>
          </a:p>
        </p:txBody>
      </p:sp>
      <p:sp>
        <p:nvSpPr>
          <p:cNvPr id="5" name="Footer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CF07B8E-B6DD-440C-3DE4-C84E42696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B110731-7A16-AD16-10DB-7D4654B31599}"/>
              </a:ext>
            </a:extLst>
          </p:cNvPr>
          <p:cNvSpPr>
            <a:spLocks noGrp="1"/>
          </p:cNvSpPr>
          <p:nvPr>
            <p:ph type="sldNum" sz="quarter" idx="12"/>
          </p:nvPr>
        </p:nvSpPr>
        <p:spPr/>
        <p:txBody>
          <a:bodyPr/>
          <a:lstStyle/>
          <a:p>
            <a:fld id="{FE453D31-4265-6943-B0F1-DB94D8A99D8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908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867483C-E46F-8433-13D0-75F1B1EEFC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793D44D-95CE-7C5D-F99E-95B5EC8585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9DD22D4-800A-E51F-C705-2BB84DBDEBBE}"/>
              </a:ext>
            </a:extLst>
          </p:cNvPr>
          <p:cNvSpPr>
            <a:spLocks noGrp="1"/>
          </p:cNvSpPr>
          <p:nvPr>
            <p:ph type="dt" sz="half" idx="10"/>
          </p:nvPr>
        </p:nvSpPr>
        <p:spPr/>
        <p:txBody>
          <a:bodyPr/>
          <a:lstStyle/>
          <a:p>
            <a:fld id="{3B2FD187-61F9-B148-9C01-93EDAE10747F}" type="datetimeFigureOut">
              <a:rPr lang="en-US" smtClean="0"/>
              <a:pPr/>
              <a:t>4/7/23</a:t>
            </a:fld>
            <a:endParaRPr lang="en-US"/>
          </a:p>
        </p:txBody>
      </p:sp>
      <p:sp>
        <p:nvSpPr>
          <p:cNvPr id="5" name="Footer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5B8922B-BC69-B088-65A9-F0EAE4AE0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F92130C-4397-468D-B30E-226CBE76EEF1}"/>
              </a:ext>
            </a:extLst>
          </p:cNvPr>
          <p:cNvSpPr>
            <a:spLocks noGrp="1"/>
          </p:cNvSpPr>
          <p:nvPr>
            <p:ph type="sldNum" sz="quarter" idx="12"/>
          </p:nvPr>
        </p:nvSpPr>
        <p:spPr/>
        <p:txBody>
          <a:bodyPr/>
          <a:lstStyle/>
          <a:p>
            <a:fld id="{FE453D31-4265-6943-B0F1-DB94D8A99D8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979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0AE7BAC-3CF3-544E-80CE-84749DD111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BFC0B23-8256-A3F9-C4D2-78B4459459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C4D5277-3321-942A-E8BF-EA6415F96DFC}"/>
              </a:ext>
            </a:extLst>
          </p:cNvPr>
          <p:cNvSpPr>
            <a:spLocks noGrp="1"/>
          </p:cNvSpPr>
          <p:nvPr>
            <p:ph type="dt" sz="half" idx="10"/>
          </p:nvPr>
        </p:nvSpPr>
        <p:spPr/>
        <p:txBody>
          <a:bodyPr/>
          <a:lstStyle/>
          <a:p>
            <a:fld id="{3B2FD187-61F9-B148-9C01-93EDAE10747F}" type="datetimeFigureOut">
              <a:rPr lang="en-US" smtClean="0"/>
              <a:pPr/>
              <a:t>4/7/23</a:t>
            </a:fld>
            <a:endParaRPr lang="en-US"/>
          </a:p>
        </p:txBody>
      </p:sp>
      <p:sp>
        <p:nvSpPr>
          <p:cNvPr id="5" name="Footer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D114606-F7EC-5D26-4E97-794FDC72C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BB1EC71-959C-B1E1-BE37-3C2C3E60588A}"/>
              </a:ext>
            </a:extLst>
          </p:cNvPr>
          <p:cNvSpPr>
            <a:spLocks noGrp="1"/>
          </p:cNvSpPr>
          <p:nvPr>
            <p:ph type="sldNum" sz="quarter" idx="12"/>
          </p:nvPr>
        </p:nvSpPr>
        <p:spPr/>
        <p:txBody>
          <a:bodyPr/>
          <a:lstStyle/>
          <a:p>
            <a:fld id="{FE453D31-4265-6943-B0F1-DB94D8A99D8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403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3AD99C2-20E6-D17C-9DB9-8DC435C2AE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11A83DA-4D77-8470-32CD-7710C33D18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F2F1FBE-DBA2-463B-DE7D-A01642062C06}"/>
              </a:ext>
            </a:extLst>
          </p:cNvPr>
          <p:cNvSpPr>
            <a:spLocks noGrp="1"/>
          </p:cNvSpPr>
          <p:nvPr>
            <p:ph type="dt" sz="half" idx="10"/>
          </p:nvPr>
        </p:nvSpPr>
        <p:spPr/>
        <p:txBody>
          <a:bodyPr/>
          <a:lstStyle/>
          <a:p>
            <a:fld id="{3B2FD187-61F9-B148-9C01-93EDAE10747F}" type="datetimeFigureOut">
              <a:rPr lang="en-US" smtClean="0"/>
              <a:pPr/>
              <a:t>4/7/23</a:t>
            </a:fld>
            <a:endParaRPr lang="en-US"/>
          </a:p>
        </p:txBody>
      </p:sp>
      <p:sp>
        <p:nvSpPr>
          <p:cNvPr id="5" name="Footer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98F5D00-A8B6-A691-D12F-5761DB68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B0D47EB-FFDF-100F-87A8-717BE16202B5}"/>
              </a:ext>
            </a:extLst>
          </p:cNvPr>
          <p:cNvSpPr>
            <a:spLocks noGrp="1"/>
          </p:cNvSpPr>
          <p:nvPr>
            <p:ph type="sldNum" sz="quarter" idx="12"/>
          </p:nvPr>
        </p:nvSpPr>
        <p:spPr/>
        <p:txBody>
          <a:bodyPr/>
          <a:lstStyle/>
          <a:p>
            <a:fld id="{FE453D31-4265-6943-B0F1-DB94D8A99D8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2828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E7701DA-C407-3523-955A-63F07BED5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5132A43-9038-6316-A0A7-21D345923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D5C5A25-A336-677E-81A6-519FC1EBFD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0BD6DFF-D173-DF46-4592-F035E43102FE}"/>
              </a:ext>
            </a:extLst>
          </p:cNvPr>
          <p:cNvSpPr>
            <a:spLocks noGrp="1"/>
          </p:cNvSpPr>
          <p:nvPr>
            <p:ph type="dt" sz="half" idx="10"/>
          </p:nvPr>
        </p:nvSpPr>
        <p:spPr/>
        <p:txBody>
          <a:bodyPr/>
          <a:lstStyle/>
          <a:p>
            <a:fld id="{3B2FD187-61F9-B148-9C01-93EDAE10747F}" type="datetimeFigureOut">
              <a:rPr lang="en-US" smtClean="0"/>
              <a:pPr/>
              <a:t>4/7/23</a:t>
            </a:fld>
            <a:endParaRPr lang="en-US"/>
          </a:p>
        </p:txBody>
      </p:sp>
      <p:sp>
        <p:nvSpPr>
          <p:cNvPr id="6" name="Foot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EC6CFE3-36F0-1E34-107F-28ED125698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4D1A0E3-407C-0B7B-1272-09D19D32D2F7}"/>
              </a:ext>
            </a:extLst>
          </p:cNvPr>
          <p:cNvSpPr>
            <a:spLocks noGrp="1"/>
          </p:cNvSpPr>
          <p:nvPr>
            <p:ph type="sldNum" sz="quarter" idx="12"/>
          </p:nvPr>
        </p:nvSpPr>
        <p:spPr/>
        <p:txBody>
          <a:bodyPr/>
          <a:lstStyle/>
          <a:p>
            <a:fld id="{FE453D31-4265-6943-B0F1-DB94D8A99D8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233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72F2C37-4F7F-A7C9-3043-AC71B824D2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7249F79-CB4A-5E83-77A5-2BFA23DDF8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3889B3D-1F31-99CE-6224-C44B1C3FCA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25D041B-FE55-6B25-EE35-AAD119FE0E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A58028A-8B08-727A-6A66-0ACF7A435F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C7330F3-1C17-50B8-26F2-87A378F604BB}"/>
              </a:ext>
            </a:extLst>
          </p:cNvPr>
          <p:cNvSpPr>
            <a:spLocks noGrp="1"/>
          </p:cNvSpPr>
          <p:nvPr>
            <p:ph type="dt" sz="half" idx="10"/>
          </p:nvPr>
        </p:nvSpPr>
        <p:spPr/>
        <p:txBody>
          <a:bodyPr/>
          <a:lstStyle/>
          <a:p>
            <a:fld id="{3B2FD187-61F9-B148-9C01-93EDAE10747F}" type="datetimeFigureOut">
              <a:rPr lang="en-US" smtClean="0"/>
              <a:pPr/>
              <a:t>4/7/23</a:t>
            </a:fld>
            <a:endParaRPr lang="en-US"/>
          </a:p>
        </p:txBody>
      </p:sp>
      <p:sp>
        <p:nvSpPr>
          <p:cNvPr id="8" name="Footer Placeholder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51A2F53-C561-2E48-0BFE-BF06042D2A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3911AB1-5024-6F3E-A3E7-D32C5EBBAFA9}"/>
              </a:ext>
            </a:extLst>
          </p:cNvPr>
          <p:cNvSpPr>
            <a:spLocks noGrp="1"/>
          </p:cNvSpPr>
          <p:nvPr>
            <p:ph type="sldNum" sz="quarter" idx="12"/>
          </p:nvPr>
        </p:nvSpPr>
        <p:spPr/>
        <p:txBody>
          <a:bodyPr/>
          <a:lstStyle/>
          <a:p>
            <a:fld id="{FE453D31-4265-6943-B0F1-DB94D8A99D8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1913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9F337EA-37C8-54AC-2661-98400BCDF3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04F17FB-A7D2-FA76-C6E6-A4708CC75089}"/>
              </a:ext>
            </a:extLst>
          </p:cNvPr>
          <p:cNvSpPr>
            <a:spLocks noGrp="1"/>
          </p:cNvSpPr>
          <p:nvPr>
            <p:ph type="dt" sz="half" idx="10"/>
          </p:nvPr>
        </p:nvSpPr>
        <p:spPr/>
        <p:txBody>
          <a:bodyPr/>
          <a:lstStyle/>
          <a:p>
            <a:fld id="{3B2FD187-61F9-B148-9C01-93EDAE10747F}" type="datetimeFigureOut">
              <a:rPr lang="en-US" smtClean="0"/>
              <a:pPr/>
              <a:t>4/7/23</a:t>
            </a:fld>
            <a:endParaRPr lang="en-US"/>
          </a:p>
        </p:txBody>
      </p:sp>
      <p:sp>
        <p:nvSpPr>
          <p:cNvPr id="4" name="Footer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64EAA47-5D48-9C7D-8176-8DE38E2349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3E2C2CE-DB31-A1DE-3540-AC9FC0057DAD}"/>
              </a:ext>
            </a:extLst>
          </p:cNvPr>
          <p:cNvSpPr>
            <a:spLocks noGrp="1"/>
          </p:cNvSpPr>
          <p:nvPr>
            <p:ph type="sldNum" sz="quarter" idx="12"/>
          </p:nvPr>
        </p:nvSpPr>
        <p:spPr/>
        <p:txBody>
          <a:bodyPr/>
          <a:lstStyle/>
          <a:p>
            <a:fld id="{FE453D31-4265-6943-B0F1-DB94D8A99D8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019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37479DD-E487-E76B-D9C1-DC6536389A8C}"/>
              </a:ext>
            </a:extLst>
          </p:cNvPr>
          <p:cNvSpPr>
            <a:spLocks noGrp="1"/>
          </p:cNvSpPr>
          <p:nvPr>
            <p:ph type="dt" sz="half" idx="10"/>
          </p:nvPr>
        </p:nvSpPr>
        <p:spPr/>
        <p:txBody>
          <a:bodyPr/>
          <a:lstStyle/>
          <a:p>
            <a:fld id="{3B2FD187-61F9-B148-9C01-93EDAE10747F}" type="datetimeFigureOut">
              <a:rPr lang="en-US" smtClean="0"/>
              <a:pPr/>
              <a:t>4/7/23</a:t>
            </a:fld>
            <a:endParaRPr lang="en-US"/>
          </a:p>
        </p:txBody>
      </p:sp>
      <p:sp>
        <p:nvSpPr>
          <p:cNvPr id="3" name="Footer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40BB1F5-DB2C-BA9E-B097-3AF320C3DB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89B7A13-C60D-F872-4B19-78ADB85D20D7}"/>
              </a:ext>
            </a:extLst>
          </p:cNvPr>
          <p:cNvSpPr>
            <a:spLocks noGrp="1"/>
          </p:cNvSpPr>
          <p:nvPr>
            <p:ph type="sldNum" sz="quarter" idx="12"/>
          </p:nvPr>
        </p:nvSpPr>
        <p:spPr/>
        <p:txBody>
          <a:bodyPr/>
          <a:lstStyle/>
          <a:p>
            <a:fld id="{FE453D31-4265-6943-B0F1-DB94D8A99D8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6763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FEF9A88-02A9-D960-766B-B86C1B1F7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BAFCD8B-5A4F-2ECC-0D6C-A83235C7B1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4BCCE89-B502-A583-0BB6-310AC252C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1931C4D-B524-11C2-DA61-CA87BE649043}"/>
              </a:ext>
            </a:extLst>
          </p:cNvPr>
          <p:cNvSpPr>
            <a:spLocks noGrp="1"/>
          </p:cNvSpPr>
          <p:nvPr>
            <p:ph type="dt" sz="half" idx="10"/>
          </p:nvPr>
        </p:nvSpPr>
        <p:spPr/>
        <p:txBody>
          <a:bodyPr/>
          <a:lstStyle/>
          <a:p>
            <a:fld id="{3B2FD187-61F9-B148-9C01-93EDAE10747F}" type="datetimeFigureOut">
              <a:rPr lang="en-US" smtClean="0"/>
              <a:pPr/>
              <a:t>4/7/23</a:t>
            </a:fld>
            <a:endParaRPr lang="en-US"/>
          </a:p>
        </p:txBody>
      </p:sp>
      <p:sp>
        <p:nvSpPr>
          <p:cNvPr id="6" name="Foot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6E23EC8-C9F2-161C-492F-7F85B914E9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0B3B464-A328-3564-2E17-BFBADA237B9E}"/>
              </a:ext>
            </a:extLst>
          </p:cNvPr>
          <p:cNvSpPr>
            <a:spLocks noGrp="1"/>
          </p:cNvSpPr>
          <p:nvPr>
            <p:ph type="sldNum" sz="quarter" idx="12"/>
          </p:nvPr>
        </p:nvSpPr>
        <p:spPr/>
        <p:txBody>
          <a:bodyPr/>
          <a:lstStyle/>
          <a:p>
            <a:fld id="{FE453D31-4265-6943-B0F1-DB94D8A99D8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7412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B92CB6E-5C0B-6044-45E7-DDB6B4908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6A87784-DDEC-D99A-7F1C-A0412DBA5A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D8EB584-5ECA-FA7E-6F34-79A0C7093A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5C63309-E3A6-E450-61FB-E747CE67BCDB}"/>
              </a:ext>
            </a:extLst>
          </p:cNvPr>
          <p:cNvSpPr>
            <a:spLocks noGrp="1"/>
          </p:cNvSpPr>
          <p:nvPr>
            <p:ph type="dt" sz="half" idx="10"/>
          </p:nvPr>
        </p:nvSpPr>
        <p:spPr/>
        <p:txBody>
          <a:bodyPr/>
          <a:lstStyle/>
          <a:p>
            <a:fld id="{3B2FD187-61F9-B148-9C01-93EDAE10747F}" type="datetimeFigureOut">
              <a:rPr lang="en-US" smtClean="0"/>
              <a:pPr/>
              <a:t>4/7/23</a:t>
            </a:fld>
            <a:endParaRPr lang="en-US"/>
          </a:p>
        </p:txBody>
      </p:sp>
      <p:sp>
        <p:nvSpPr>
          <p:cNvPr id="6" name="Foot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96FDA0C-CF5A-D036-0DDE-6471B3AF8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B2BBEB0-F7E3-CD58-B9AE-459705C82353}"/>
              </a:ext>
            </a:extLst>
          </p:cNvPr>
          <p:cNvSpPr>
            <a:spLocks noGrp="1"/>
          </p:cNvSpPr>
          <p:nvPr>
            <p:ph type="sldNum" sz="quarter" idx="12"/>
          </p:nvPr>
        </p:nvSpPr>
        <p:spPr/>
        <p:txBody>
          <a:bodyPr/>
          <a:lstStyle/>
          <a:p>
            <a:fld id="{FE453D31-4265-6943-B0F1-DB94D8A99D8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11860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42F7C08-DDEB-9163-FA29-361A4C0878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A47128A-0A71-F6AD-CB62-D41A7E1CA7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41C682D-2620-F580-3353-848AAF645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FD187-61F9-B148-9C01-93EDAE10747F}" type="datetimeFigureOut">
              <a:rPr lang="en-US" smtClean="0"/>
              <a:pPr/>
              <a:t>4/7/23</a:t>
            </a:fld>
            <a:endParaRPr lang="en-US"/>
          </a:p>
        </p:txBody>
      </p:sp>
      <p:sp>
        <p:nvSpPr>
          <p:cNvPr id="5" name="Footer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A3995A9-289C-08A3-8435-B7E98862C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D157A95-B324-473F-001C-1CAA8EBF4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53D31-4265-6943-B0F1-DB94D8A99D8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8107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52cGcSgQQTo" TargetMode="External"/><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8"/>
        <p:cNvGrpSpPr/>
        <p:nvPr/>
      </p:nvGrpSpPr>
      <p:grpSpPr>
        <a:xfrm>
          <a:off x="0" y="0"/>
          <a:ext cx="0" cy="0"/>
          <a:chOff x="0" y="0"/>
          <a:chExt cx="0" cy="0"/>
        </a:xfrm>
      </p:grpSpPr>
      <p:sp>
        <p:nvSpPr>
          <p:cNvPr id="259" name="Google Shape;259;p5"/>
          <p:cNvSpPr txBox="1">
            <a:spLocks noGrp="1"/>
          </p:cNvSpPr>
          <p:nvPr>
            <p:ph type="title"/>
          </p:nvPr>
        </p:nvSpPr>
        <p:spPr>
          <a:xfrm>
            <a:off x="653716" y="2709482"/>
            <a:ext cx="4654695" cy="103853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000"/>
              <a:buFont typeface="Calibri"/>
              <a:buNone/>
            </a:pPr>
            <a:r>
              <a:rPr lang="en-US" sz="4000" dirty="0">
                <a:latin typeface="Calibri"/>
                <a:ea typeface="Calibri"/>
                <a:cs typeface="Calibri"/>
                <a:sym typeface="Calibri"/>
              </a:rPr>
              <a:t>Investigation Question </a:t>
            </a:r>
            <a:endParaRPr sz="4000" dirty="0"/>
          </a:p>
        </p:txBody>
      </p:sp>
      <p:sp>
        <p:nvSpPr>
          <p:cNvPr id="260" name="Google Shape;260;p5"/>
          <p:cNvSpPr txBox="1"/>
          <p:nvPr/>
        </p:nvSpPr>
        <p:spPr>
          <a:xfrm>
            <a:off x="653716" y="3697542"/>
            <a:ext cx="5959047"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none" strike="noStrike" cap="none" dirty="0">
                <a:solidFill>
                  <a:srgbClr val="00B050"/>
                </a:solidFill>
                <a:latin typeface="Calibri"/>
                <a:ea typeface="Calibri"/>
                <a:cs typeface="Calibri"/>
                <a:sym typeface="Calibri"/>
              </a:rPr>
              <a:t>How </a:t>
            </a:r>
            <a:r>
              <a:rPr lang="en-US" sz="3600" b="1" dirty="0">
                <a:solidFill>
                  <a:srgbClr val="00B050"/>
                </a:solidFill>
                <a:latin typeface="Calibri"/>
                <a:ea typeface="Calibri"/>
                <a:cs typeface="Calibri"/>
                <a:sym typeface="Calibri"/>
              </a:rPr>
              <a:t>C</a:t>
            </a:r>
            <a:r>
              <a:rPr lang="en-US" sz="3600" b="1" u="none" strike="noStrike" cap="none" dirty="0">
                <a:solidFill>
                  <a:srgbClr val="00B050"/>
                </a:solidFill>
                <a:latin typeface="Calibri"/>
                <a:ea typeface="Calibri"/>
                <a:cs typeface="Calibri"/>
                <a:sym typeface="Calibri"/>
              </a:rPr>
              <a:t>an </a:t>
            </a:r>
            <a:r>
              <a:rPr lang="en-US" sz="3600" b="1" dirty="0">
                <a:solidFill>
                  <a:srgbClr val="00B050"/>
                </a:solidFill>
                <a:latin typeface="Calibri"/>
                <a:ea typeface="Calibri"/>
                <a:cs typeface="Calibri"/>
                <a:sym typeface="Calibri"/>
              </a:rPr>
              <a:t>W</a:t>
            </a:r>
            <a:r>
              <a:rPr lang="en-US" sz="3600" b="1" u="none" strike="noStrike" cap="none" dirty="0">
                <a:solidFill>
                  <a:srgbClr val="00B050"/>
                </a:solidFill>
                <a:latin typeface="Calibri"/>
                <a:ea typeface="Calibri"/>
                <a:cs typeface="Calibri"/>
                <a:sym typeface="Calibri"/>
              </a:rPr>
              <a:t>e Explain </a:t>
            </a:r>
          </a:p>
          <a:p>
            <a:pPr marL="0" marR="0" lvl="0" indent="0" algn="l" rtl="0">
              <a:spcBef>
                <a:spcPts val="0"/>
              </a:spcBef>
              <a:spcAft>
                <a:spcPts val="0"/>
              </a:spcAft>
              <a:buNone/>
            </a:pPr>
            <a:r>
              <a:rPr lang="en-US" sz="3600" b="1" u="none" strike="noStrike" cap="none" dirty="0">
                <a:solidFill>
                  <a:srgbClr val="00B050"/>
                </a:solidFill>
                <a:latin typeface="Calibri"/>
                <a:ea typeface="Calibri"/>
                <a:cs typeface="Calibri"/>
                <a:sym typeface="Calibri"/>
              </a:rPr>
              <a:t>How Anoles Evolved </a:t>
            </a:r>
          </a:p>
          <a:p>
            <a:pPr marL="0" marR="0" lvl="0" indent="0" algn="l" rtl="0">
              <a:spcBef>
                <a:spcPts val="0"/>
              </a:spcBef>
              <a:spcAft>
                <a:spcPts val="0"/>
              </a:spcAft>
              <a:buNone/>
            </a:pPr>
            <a:r>
              <a:rPr lang="en-US" sz="3600" b="1" u="none" strike="noStrike" cap="none" dirty="0">
                <a:solidFill>
                  <a:srgbClr val="00B050"/>
                </a:solidFill>
                <a:latin typeface="Calibri"/>
                <a:ea typeface="Calibri"/>
                <a:cs typeface="Calibri"/>
                <a:sym typeface="Calibri"/>
              </a:rPr>
              <a:t>Bigger Toe Pads?</a:t>
            </a:r>
            <a:endParaRPr lang="en-US" sz="3600" dirty="0">
              <a:solidFill>
                <a:srgbClr val="00B050"/>
              </a:solidFill>
            </a:endParaRPr>
          </a:p>
        </p:txBody>
      </p:sp>
      <p:cxnSp>
        <p:nvCxnSpPr>
          <p:cNvPr id="261" name="Google Shape;261;p5"/>
          <p:cNvCxnSpPr/>
          <p:nvPr/>
        </p:nvCxnSpPr>
        <p:spPr>
          <a:xfrm>
            <a:off x="405125" y="365130"/>
            <a:ext cx="11147100" cy="0"/>
          </a:xfrm>
          <a:prstGeom prst="straightConnector1">
            <a:avLst/>
          </a:prstGeom>
          <a:noFill/>
          <a:ln w="28575" cap="flat" cmpd="sng">
            <a:solidFill>
              <a:srgbClr val="000000"/>
            </a:solidFill>
            <a:prstDash val="solid"/>
            <a:miter lim="800000"/>
            <a:headEnd type="none" w="sm" len="sm"/>
            <a:tailEnd type="none" w="sm" len="sm"/>
          </a:ln>
        </p:spPr>
      </p:cxnSp>
      <p:cxnSp>
        <p:nvCxnSpPr>
          <p:cNvPr id="262" name="Google Shape;262;p5"/>
          <p:cNvCxnSpPr/>
          <p:nvPr/>
        </p:nvCxnSpPr>
        <p:spPr>
          <a:xfrm>
            <a:off x="522450" y="6395830"/>
            <a:ext cx="11147100" cy="0"/>
          </a:xfrm>
          <a:prstGeom prst="straightConnector1">
            <a:avLst/>
          </a:prstGeom>
          <a:noFill/>
          <a:ln w="28575" cap="flat" cmpd="sng">
            <a:solidFill>
              <a:srgbClr val="000000"/>
            </a:solidFill>
            <a:prstDash val="solid"/>
            <a:miter lim="800000"/>
            <a:headEnd type="none" w="sm" len="sm"/>
            <a:tailEnd type="none" w="sm" len="sm"/>
          </a:ln>
        </p:spPr>
      </p:cxnSp>
      <p:sp>
        <p:nvSpPr>
          <p:cNvPr id="3" name="TextBox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6E9BE59-790E-C362-69CF-429035FA0912}"/>
              </a:ext>
            </a:extLst>
          </p:cNvPr>
          <p:cNvSpPr txBox="1"/>
          <p:nvPr/>
        </p:nvSpPr>
        <p:spPr>
          <a:xfrm>
            <a:off x="9322904" y="5029200"/>
            <a:ext cx="184731" cy="369332"/>
          </a:xfrm>
          <a:prstGeom prst="rect">
            <a:avLst/>
          </a:prstGeom>
          <a:noFill/>
        </p:spPr>
        <p:txBody>
          <a:bodyPr wrap="none" rtlCol="0">
            <a:spAutoFit/>
          </a:bodyPr>
          <a:lstStyle/>
          <a:p>
            <a:endParaRPr lang="en-US" dirty="0"/>
          </a:p>
        </p:txBody>
      </p:sp>
      <p:pic>
        <p:nvPicPr>
          <p:cNvPr id="4" name="Google Shape;313;p11" descr="Plant With Roots outlin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2076C8B-F1BE-01C5-1662-2DD6A451E0D0}"/>
              </a:ext>
            </a:extLst>
          </p:cNvPr>
          <p:cNvPicPr preferRelativeResize="0"/>
          <p:nvPr/>
        </p:nvPicPr>
        <p:blipFill rotWithShape="1">
          <a:blip r:embed="rId3">
            <a:alphaModFix/>
          </a:blip>
          <a:srcRect t="1114" r="-1" b="9616"/>
          <a:stretch/>
        </p:blipFill>
        <p:spPr>
          <a:xfrm>
            <a:off x="518303" y="565564"/>
            <a:ext cx="1527000" cy="1363125"/>
          </a:xfrm>
          <a:prstGeom prst="rect">
            <a:avLst/>
          </a:prstGeom>
          <a:noFill/>
          <a:ln>
            <a:noFill/>
          </a:ln>
        </p:spPr>
      </p:pic>
      <p:sp>
        <p:nvSpPr>
          <p:cNvPr id="6" name="Google Shape;316;p1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93A7998-E9DC-3545-64D7-0C1BA71E8B6D}"/>
              </a:ext>
            </a:extLst>
          </p:cNvPr>
          <p:cNvSpPr txBox="1"/>
          <p:nvPr/>
        </p:nvSpPr>
        <p:spPr>
          <a:xfrm>
            <a:off x="405125" y="2129123"/>
            <a:ext cx="1753356" cy="76941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dirty="0">
                <a:solidFill>
                  <a:srgbClr val="48BD62"/>
                </a:solidFill>
                <a:latin typeface="Calibri"/>
                <a:ea typeface="Calibri"/>
                <a:cs typeface="Calibri"/>
                <a:sym typeface="Calibri"/>
              </a:rPr>
              <a:t>Evolving Minds </a:t>
            </a:r>
          </a:p>
          <a:p>
            <a:pPr marL="0" lvl="0" indent="0" algn="l" rtl="0">
              <a:spcBef>
                <a:spcPts val="0"/>
              </a:spcBef>
              <a:spcAft>
                <a:spcPts val="0"/>
              </a:spcAft>
              <a:buNone/>
            </a:pPr>
            <a:r>
              <a:rPr lang="en-US" sz="1900" dirty="0">
                <a:solidFill>
                  <a:srgbClr val="48BD62"/>
                </a:solidFill>
                <a:latin typeface="Calibri"/>
                <a:ea typeface="Calibri"/>
                <a:cs typeface="Calibri"/>
                <a:sym typeface="Calibri"/>
              </a:rPr>
              <a:t>Lesson 7</a:t>
            </a:r>
            <a:endParaRPr sz="1900" dirty="0">
              <a:solidFill>
                <a:schemeClr val="dk1"/>
              </a:solidFill>
            </a:endParaRPr>
          </a:p>
        </p:txBody>
      </p:sp>
      <p:pic>
        <p:nvPicPr>
          <p:cNvPr id="10" name="Picture 9" descr="A lizard on a tree&#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465E9E3-79D3-4D57-5349-B090CA8E2111}"/>
              </a:ext>
            </a:extLst>
          </p:cNvPr>
          <p:cNvPicPr>
            <a:picLocks noChangeAspect="1"/>
          </p:cNvPicPr>
          <p:nvPr/>
        </p:nvPicPr>
        <p:blipFill>
          <a:blip r:embed="rId4"/>
          <a:stretch>
            <a:fillRect/>
          </a:stretch>
        </p:blipFill>
        <p:spPr>
          <a:xfrm>
            <a:off x="5557002" y="835478"/>
            <a:ext cx="6226788" cy="518704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6651222"/>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8"/>
        <p:cNvGrpSpPr/>
        <p:nvPr/>
      </p:nvGrpSpPr>
      <p:grpSpPr>
        <a:xfrm>
          <a:off x="0" y="0"/>
          <a:ext cx="0" cy="0"/>
          <a:chOff x="0" y="0"/>
          <a:chExt cx="0" cy="0"/>
        </a:xfrm>
      </p:grpSpPr>
      <p:sp>
        <p:nvSpPr>
          <p:cNvPr id="259" name="Google Shape;259;p5"/>
          <p:cNvSpPr txBox="1">
            <a:spLocks noGrp="1"/>
          </p:cNvSpPr>
          <p:nvPr>
            <p:ph type="title"/>
          </p:nvPr>
        </p:nvSpPr>
        <p:spPr>
          <a:xfrm>
            <a:off x="450501" y="3922039"/>
            <a:ext cx="4121164" cy="185615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dirty="0">
                <a:solidFill>
                  <a:schemeClr val="dk1"/>
                </a:solidFill>
                <a:latin typeface="Calibri"/>
                <a:ea typeface="Calibri"/>
                <a:cs typeface="Calibri"/>
                <a:sym typeface="Calibri"/>
              </a:rPr>
              <a:t>Listen to this video for </a:t>
            </a:r>
            <a:r>
              <a:rPr lang="en-US" sz="3200" dirty="0">
                <a:solidFill>
                  <a:schemeClr val="dk1"/>
                </a:solidFill>
                <a:latin typeface="Jokerman"/>
                <a:ea typeface="Calibri"/>
                <a:cs typeface="Calibri"/>
                <a:sym typeface="Calibri"/>
              </a:rPr>
              <a:t>evidence</a:t>
            </a:r>
            <a:r>
              <a:rPr lang="en-US" sz="3200" dirty="0">
                <a:solidFill>
                  <a:schemeClr val="dk1"/>
                </a:solidFill>
                <a:latin typeface="Calibri"/>
                <a:ea typeface="Calibri"/>
                <a:cs typeface="Calibri"/>
                <a:sym typeface="Calibri"/>
              </a:rPr>
              <a:t> to answer the question</a:t>
            </a:r>
            <a:endParaRPr lang="en-US" sz="3200" dirty="0">
              <a:solidFill>
                <a:schemeClr val="dk1"/>
              </a:solidFill>
              <a:cs typeface="Calibri Light"/>
            </a:endParaRPr>
          </a:p>
        </p:txBody>
      </p:sp>
      <p:cxnSp>
        <p:nvCxnSpPr>
          <p:cNvPr id="261" name="Google Shape;261;p5"/>
          <p:cNvCxnSpPr/>
          <p:nvPr/>
        </p:nvCxnSpPr>
        <p:spPr>
          <a:xfrm>
            <a:off x="405125" y="365130"/>
            <a:ext cx="11147100" cy="0"/>
          </a:xfrm>
          <a:prstGeom prst="straightConnector1">
            <a:avLst/>
          </a:prstGeom>
          <a:noFill/>
          <a:ln w="28575" cap="flat" cmpd="sng">
            <a:solidFill>
              <a:srgbClr val="000000"/>
            </a:solidFill>
            <a:prstDash val="solid"/>
            <a:miter lim="800000"/>
            <a:headEnd type="none" w="sm" len="sm"/>
            <a:tailEnd type="none" w="sm" len="sm"/>
          </a:ln>
        </p:spPr>
      </p:cxnSp>
      <p:cxnSp>
        <p:nvCxnSpPr>
          <p:cNvPr id="262" name="Google Shape;262;p5"/>
          <p:cNvCxnSpPr/>
          <p:nvPr/>
        </p:nvCxnSpPr>
        <p:spPr>
          <a:xfrm>
            <a:off x="522450" y="6395830"/>
            <a:ext cx="11147100" cy="0"/>
          </a:xfrm>
          <a:prstGeom prst="straightConnector1">
            <a:avLst/>
          </a:prstGeom>
          <a:noFill/>
          <a:ln w="28575" cap="flat" cmpd="sng">
            <a:solidFill>
              <a:srgbClr val="000000"/>
            </a:solidFill>
            <a:prstDash val="solid"/>
            <a:miter lim="800000"/>
            <a:headEnd type="none" w="sm" len="sm"/>
            <a:tailEnd type="none" w="sm" len="sm"/>
          </a:ln>
        </p:spPr>
      </p:cxnSp>
      <p:sp>
        <p:nvSpPr>
          <p:cNvPr id="3" name="TextBox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6E9BE59-790E-C362-69CF-429035FA0912}"/>
              </a:ext>
            </a:extLst>
          </p:cNvPr>
          <p:cNvSpPr txBox="1"/>
          <p:nvPr/>
        </p:nvSpPr>
        <p:spPr>
          <a:xfrm>
            <a:off x="6054238" y="5702829"/>
            <a:ext cx="4544385" cy="369332"/>
          </a:xfrm>
          <a:prstGeom prst="rect">
            <a:avLst/>
          </a:prstGeom>
          <a:noFill/>
        </p:spPr>
        <p:txBody>
          <a:bodyPr wrap="square" lIns="91440" tIns="45720" rIns="91440" bIns="45720" rtlCol="0" anchor="t">
            <a:spAutoFit/>
          </a:bodyPr>
          <a:lstStyle/>
          <a:p>
            <a:pPr algn="ctr"/>
            <a:r>
              <a:rPr lang="en-US" dirty="0">
                <a:ea typeface="+mn-lt"/>
                <a:cs typeface="+mn-lt"/>
                <a:hlinkClick r:id="rId3"/>
              </a:rPr>
              <a:t>https://youtu.be/52cGcSgQQTo</a:t>
            </a:r>
            <a:endParaRPr lang="en-US">
              <a:cs typeface="Calibri"/>
            </a:endParaRPr>
          </a:p>
        </p:txBody>
      </p:sp>
      <p:pic>
        <p:nvPicPr>
          <p:cNvPr id="6" name="Picture 5" descr="A lizard on a branch&#10;&#10;Description automatically generated with medium confidenc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36CF21C-37A0-C4AC-7CDA-22518E7D729B}"/>
              </a:ext>
            </a:extLst>
          </p:cNvPr>
          <p:cNvPicPr>
            <a:picLocks noChangeAspect="1"/>
          </p:cNvPicPr>
          <p:nvPr/>
        </p:nvPicPr>
        <p:blipFill>
          <a:blip r:embed="rId4"/>
          <a:stretch>
            <a:fillRect/>
          </a:stretch>
        </p:blipFill>
        <p:spPr>
          <a:xfrm>
            <a:off x="4813455" y="1702192"/>
            <a:ext cx="7025510" cy="3925562"/>
          </a:xfrm>
          <a:prstGeom prst="rect">
            <a:avLst/>
          </a:prstGeom>
        </p:spPr>
      </p:pic>
      <p:sp>
        <p:nvSpPr>
          <p:cNvPr id="2" name="Thought Bubble: Cloud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B086A19-CBF2-7ED9-E9DC-7F17F7BF4D04}"/>
              </a:ext>
            </a:extLst>
          </p:cNvPr>
          <p:cNvSpPr/>
          <p:nvPr/>
        </p:nvSpPr>
        <p:spPr>
          <a:xfrm>
            <a:off x="207818" y="508839"/>
            <a:ext cx="4326397" cy="2657554"/>
          </a:xfrm>
          <a:prstGeom prst="cloud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cs typeface="Calibri"/>
              </a:rPr>
              <a:t>How </a:t>
            </a:r>
            <a:r>
              <a:rPr lang="en-US" sz="2400" b="1" i="1" dirty="0">
                <a:solidFill>
                  <a:srgbClr val="00B050"/>
                </a:solidFill>
                <a:cs typeface="Calibri"/>
              </a:rPr>
              <a:t>Can </a:t>
            </a:r>
            <a:r>
              <a:rPr lang="en-US" sz="2400" dirty="0">
                <a:solidFill>
                  <a:srgbClr val="00B050"/>
                </a:solidFill>
                <a:cs typeface="Calibri"/>
              </a:rPr>
              <a:t>We Explain </a:t>
            </a:r>
            <a:endParaRPr lang="en-US" sz="2400">
              <a:ea typeface="+mn-lt"/>
              <a:cs typeface="+mn-lt"/>
            </a:endParaRPr>
          </a:p>
          <a:p>
            <a:pPr algn="ctr"/>
            <a:r>
              <a:rPr lang="en-US" sz="2400" dirty="0">
                <a:solidFill>
                  <a:srgbClr val="00B050"/>
                </a:solidFill>
                <a:cs typeface="Calibri"/>
              </a:rPr>
              <a:t>How Anoles Evolved </a:t>
            </a:r>
            <a:endParaRPr lang="en-US" sz="2400">
              <a:ea typeface="+mn-lt"/>
              <a:cs typeface="+mn-lt"/>
            </a:endParaRPr>
          </a:p>
          <a:p>
            <a:pPr algn="ctr"/>
            <a:r>
              <a:rPr lang="en-US" sz="2400" dirty="0">
                <a:solidFill>
                  <a:srgbClr val="00B050"/>
                </a:solidFill>
                <a:cs typeface="Calibri"/>
              </a:rPr>
              <a:t>Bigger Toe Pads?</a:t>
            </a:r>
            <a:endParaRPr lang="en-US" sz="2400">
              <a:ea typeface="+mn-lt"/>
              <a:cs typeface="+mn-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6766123"/>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C40C5FD-092D-B0AE-871A-006FB5349587}"/>
              </a:ext>
            </a:extLst>
          </p:cNvPr>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60619271"/>
              </p:ext>
            </p:extLst>
          </p:nvPr>
        </p:nvGraphicFramePr>
        <p:xfrm>
          <a:off x="706437" y="1095375"/>
          <a:ext cx="8595524" cy="5331400"/>
        </p:xfrm>
        <a:graphic>
          <a:graphicData uri="http://schemas.openxmlformats.org/drawingml/2006/table">
            <a:tbl>
              <a:tblPr/>
              <a:tblGrid>
                <a:gridCol w="4297762">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303595937"/>
                    </a:ext>
                  </a:extLst>
                </a:gridCol>
                <a:gridCol w="4297762">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47890556"/>
                    </a:ext>
                  </a:extLst>
                </a:gridCol>
              </a:tblGrid>
              <a:tr h="479400">
                <a:tc>
                  <a:txBody>
                    <a:bodyPr/>
                    <a:lstStyle/>
                    <a:p>
                      <a:pPr algn="l" fontAlgn="base"/>
                      <a:r>
                        <a:rPr lang="en-US" sz="2800" b="0" i="0" dirty="0">
                          <a:solidFill>
                            <a:schemeClr val="tx1"/>
                          </a:solidFill>
                          <a:effectLst/>
                          <a:latin typeface="Calibri"/>
                        </a:rPr>
                        <a:t>6 Key Steps​</a:t>
                      </a:r>
                      <a:endParaRPr lang="en-US" sz="1600" b="0" i="0" dirty="0">
                        <a:solidFill>
                          <a:schemeClr val="tx1"/>
                        </a:solidFill>
                        <a:effectLst/>
                        <a:latin typeface="Calibri"/>
                      </a:endParaRPr>
                    </a:p>
                  </a:txBody>
                  <a:tcPr marL="79326" marR="79326" marT="39663" marB="39663">
                    <a:lnL w="9677" cap="flat" cmpd="sng" algn="ctr">
                      <a:solidFill>
                        <a:srgbClr val="000000"/>
                      </a:solidFill>
                      <a:prstDash val="solid"/>
                      <a:round/>
                      <a:headEnd type="none" w="med" len="med"/>
                      <a:tailEnd type="none" w="med" len="med"/>
                    </a:lnL>
                    <a:lnR w="9677" cap="flat" cmpd="sng" algn="ctr">
                      <a:solidFill>
                        <a:srgbClr val="000000"/>
                      </a:solidFill>
                      <a:prstDash val="solid"/>
                      <a:round/>
                      <a:headEnd type="none" w="med" len="med"/>
                      <a:tailEnd type="none" w="med" len="med"/>
                    </a:lnR>
                    <a:lnT w="9677" cap="flat" cmpd="sng" algn="ctr">
                      <a:solidFill>
                        <a:srgbClr val="000000"/>
                      </a:solidFill>
                      <a:prstDash val="solid"/>
                      <a:round/>
                      <a:headEnd type="none" w="med" len="med"/>
                      <a:tailEnd type="none" w="med" len="med"/>
                    </a:lnT>
                    <a:lnB w="9677" cap="flat" cmpd="sng" algn="ctr">
                      <a:solidFill>
                        <a:srgbClr val="000000"/>
                      </a:solidFill>
                      <a:prstDash val="solid"/>
                      <a:round/>
                      <a:headEnd type="none" w="med" len="med"/>
                      <a:tailEnd type="none" w="med" len="med"/>
                    </a:lnB>
                  </a:tcPr>
                </a:tc>
                <a:tc>
                  <a:txBody>
                    <a:bodyPr/>
                    <a:lstStyle/>
                    <a:p>
                      <a:pPr lvl="0" algn="l">
                        <a:buNone/>
                      </a:pPr>
                      <a:r>
                        <a:rPr lang="en-US" sz="2800" b="0" i="0" dirty="0">
                          <a:solidFill>
                            <a:srgbClr val="000000"/>
                          </a:solidFill>
                          <a:effectLst/>
                          <a:latin typeface="Calibri"/>
                        </a:rPr>
                        <a:t>The Story</a:t>
                      </a:r>
                    </a:p>
                  </a:txBody>
                  <a:tcPr marL="79326" marR="79326" marT="39663" marB="39663">
                    <a:lnL w="9677">
                      <a:solidFill>
                        <a:srgbClr val="000000"/>
                      </a:solidFill>
                    </a:lnL>
                    <a:lnR w="9677">
                      <a:solidFill>
                        <a:srgbClr val="000000"/>
                      </a:solidFill>
                    </a:lnR>
                    <a:lnT w="9677">
                      <a:solidFill>
                        <a:srgbClr val="000000"/>
                      </a:solidFill>
                    </a:lnT>
                    <a:lnB w="9677">
                      <a:solidFill>
                        <a:srgbClr val="000000"/>
                      </a:solidFill>
                    </a:lnB>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196731366"/>
                  </a:ext>
                </a:extLst>
              </a:tr>
              <a:tr h="607811">
                <a:tc>
                  <a:txBody>
                    <a:bodyPr/>
                    <a:lstStyle/>
                    <a:p>
                      <a:pPr algn="l" fontAlgn="base"/>
                      <a:r>
                        <a:rPr lang="en-US" sz="2100" b="0" i="0" dirty="0">
                          <a:solidFill>
                            <a:srgbClr val="000000"/>
                          </a:solidFill>
                          <a:effectLst/>
                          <a:latin typeface="Calibri" panose="020F0502020204030204" pitchFamily="34" charset="0"/>
                        </a:rPr>
                        <a:t>Variation in traits.​</a:t>
                      </a:r>
                      <a:endParaRPr lang="en-US" sz="2100" b="0" i="0" dirty="0">
                        <a:solidFill>
                          <a:srgbClr val="000000"/>
                        </a:solidFill>
                        <a:effectLst/>
                        <a:latin typeface="Calibri"/>
                      </a:endParaRPr>
                    </a:p>
                    <a:p>
                      <a:pPr algn="l" fontAlgn="base"/>
                      <a:endParaRPr lang="en-US" sz="2100" b="0" i="0" dirty="0">
                        <a:solidFill>
                          <a:srgbClr val="000000"/>
                        </a:solidFill>
                        <a:effectLst/>
                      </a:endParaRPr>
                    </a:p>
                  </a:txBody>
                  <a:tcPr marL="79326" marR="79326" marT="39663" marB="39663">
                    <a:lnL w="9677" cap="flat" cmpd="sng" algn="ctr">
                      <a:solidFill>
                        <a:srgbClr val="000000"/>
                      </a:solidFill>
                      <a:prstDash val="solid"/>
                      <a:round/>
                      <a:headEnd type="none" w="med" len="med"/>
                      <a:tailEnd type="none" w="med" len="med"/>
                    </a:lnL>
                    <a:lnR w="9677" cap="flat" cmpd="sng" algn="ctr">
                      <a:solidFill>
                        <a:srgbClr val="000000"/>
                      </a:solidFill>
                      <a:prstDash val="solid"/>
                      <a:round/>
                      <a:headEnd type="none" w="med" len="med"/>
                      <a:tailEnd type="none" w="med" len="med"/>
                    </a:lnR>
                    <a:lnT w="9677" cap="flat" cmpd="sng" algn="ctr">
                      <a:solidFill>
                        <a:srgbClr val="000000"/>
                      </a:solidFill>
                      <a:prstDash val="solid"/>
                      <a:round/>
                      <a:headEnd type="none" w="med" len="med"/>
                      <a:tailEnd type="none" w="med" len="med"/>
                    </a:lnT>
                    <a:lnB w="9677" cap="flat" cmpd="sng" algn="ctr">
                      <a:solidFill>
                        <a:srgbClr val="000000"/>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US" sz="2100" b="0" i="0" u="none" strike="noStrike" noProof="0" dirty="0">
                          <a:solidFill>
                            <a:srgbClr val="00B050"/>
                          </a:solidFill>
                          <a:effectLst/>
                          <a:latin typeface="Calibri"/>
                        </a:rPr>
                        <a:t>Trait </a:t>
                      </a:r>
                      <a:r>
                        <a:rPr lang="en-US" sz="2100" b="0" i="0" u="none" strike="noStrike" noProof="0" dirty="0">
                          <a:effectLst/>
                          <a:latin typeface="Calibri"/>
                        </a:rPr>
                        <a:t>= toe pad size</a:t>
                      </a:r>
                    </a:p>
                    <a:p>
                      <a:pPr marL="0" marR="0" lvl="0" indent="0" algn="l">
                        <a:lnSpc>
                          <a:spcPct val="100000"/>
                        </a:lnSpc>
                        <a:spcBef>
                          <a:spcPts val="0"/>
                        </a:spcBef>
                        <a:spcAft>
                          <a:spcPts val="0"/>
                        </a:spcAft>
                        <a:buNone/>
                      </a:pPr>
                      <a:r>
                        <a:rPr lang="en-US" sz="2100" b="0" i="0" u="none" strike="noStrike" noProof="0" dirty="0">
                          <a:effectLst/>
                          <a:latin typeface="Calibri"/>
                        </a:rPr>
                        <a:t>Variants = larger - smaller</a:t>
                      </a:r>
                      <a:endParaRPr lang="en-US" sz="2100"/>
                    </a:p>
                  </a:txBody>
                  <a:tcPr marL="79326" marR="79326" marT="39663" marB="39663">
                    <a:lnL w="9677">
                      <a:solidFill>
                        <a:srgbClr val="000000"/>
                      </a:solidFill>
                    </a:lnL>
                    <a:lnR w="9677">
                      <a:solidFill>
                        <a:srgbClr val="000000"/>
                      </a:solidFill>
                    </a:lnR>
                    <a:lnT w="9677">
                      <a:solidFill>
                        <a:srgbClr val="000000"/>
                      </a:solidFill>
                    </a:lnT>
                    <a:lnB w="9677">
                      <a:solidFill>
                        <a:srgbClr val="000000"/>
                      </a:solidFill>
                    </a:lnB>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75663990"/>
                  </a:ext>
                </a:extLst>
              </a:tr>
              <a:tr h="607811">
                <a:tc>
                  <a:txBody>
                    <a:bodyPr/>
                    <a:lstStyle/>
                    <a:p>
                      <a:pPr algn="l" fontAlgn="base"/>
                      <a:r>
                        <a:rPr lang="en-US" sz="2100" b="0" i="0" dirty="0">
                          <a:solidFill>
                            <a:srgbClr val="000000"/>
                          </a:solidFill>
                          <a:effectLst/>
                          <a:latin typeface="Calibri" panose="020F0502020204030204" pitchFamily="34" charset="0"/>
                        </a:rPr>
                        <a:t>Environmental change.​</a:t>
                      </a:r>
                    </a:p>
                    <a:p>
                      <a:pPr algn="l" fontAlgn="base"/>
                      <a:endParaRPr lang="en-US" sz="1600" b="0" i="0" dirty="0">
                        <a:solidFill>
                          <a:srgbClr val="000000"/>
                        </a:solidFill>
                        <a:effectLst/>
                      </a:endParaRPr>
                    </a:p>
                  </a:txBody>
                  <a:tcPr marL="79326" marR="79326" marT="39663" marB="39663">
                    <a:lnL w="9677" cap="flat" cmpd="sng" algn="ctr">
                      <a:solidFill>
                        <a:srgbClr val="000000"/>
                      </a:solidFill>
                      <a:prstDash val="solid"/>
                      <a:round/>
                      <a:headEnd type="none" w="med" len="med"/>
                      <a:tailEnd type="none" w="med" len="med"/>
                    </a:lnL>
                    <a:lnR w="9677" cap="flat" cmpd="sng" algn="ctr">
                      <a:solidFill>
                        <a:srgbClr val="000000"/>
                      </a:solidFill>
                      <a:prstDash val="solid"/>
                      <a:round/>
                      <a:headEnd type="none" w="med" len="med"/>
                      <a:tailEnd type="none" w="med" len="med"/>
                    </a:lnR>
                    <a:lnT w="9677" cap="flat" cmpd="sng" algn="ctr">
                      <a:solidFill>
                        <a:srgbClr val="000000"/>
                      </a:solidFill>
                      <a:prstDash val="solid"/>
                      <a:round/>
                      <a:headEnd type="none" w="med" len="med"/>
                      <a:tailEnd type="none" w="med" len="med"/>
                    </a:lnT>
                    <a:lnB w="9677" cap="flat" cmpd="sng" algn="ctr">
                      <a:solidFill>
                        <a:srgbClr val="000000"/>
                      </a:solidFill>
                      <a:prstDash val="solid"/>
                      <a:round/>
                      <a:headEnd type="none" w="med" len="med"/>
                      <a:tailEnd type="none" w="med" len="med"/>
                    </a:lnB>
                  </a:tcPr>
                </a:tc>
                <a:tc>
                  <a:txBody>
                    <a:bodyPr/>
                    <a:lstStyle/>
                    <a:p>
                      <a:pPr lvl="0" algn="l">
                        <a:buNone/>
                      </a:pPr>
                      <a:endParaRPr lang="en-US" sz="1600" b="0" i="0" dirty="0">
                        <a:solidFill>
                          <a:srgbClr val="000000"/>
                        </a:solidFill>
                        <a:effectLst/>
                      </a:endParaRPr>
                    </a:p>
                  </a:txBody>
                  <a:tcPr marL="79326" marR="79326" marT="39663" marB="39663">
                    <a:lnL w="9677">
                      <a:solidFill>
                        <a:srgbClr val="000000"/>
                      </a:solidFill>
                    </a:lnL>
                    <a:lnR w="9677">
                      <a:solidFill>
                        <a:srgbClr val="000000"/>
                      </a:solidFill>
                    </a:lnR>
                    <a:lnT w="9677">
                      <a:solidFill>
                        <a:srgbClr val="000000"/>
                      </a:solidFill>
                    </a:lnT>
                    <a:lnB w="9677">
                      <a:solidFill>
                        <a:srgbClr val="000000"/>
                      </a:solidFill>
                    </a:lnB>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3053121855"/>
                  </a:ext>
                </a:extLst>
              </a:tr>
              <a:tr h="676297">
                <a:tc>
                  <a:txBody>
                    <a:bodyPr/>
                    <a:lstStyle/>
                    <a:p>
                      <a:pPr algn="l" fontAlgn="base"/>
                      <a:r>
                        <a:rPr lang="en-US" sz="2100" b="0" i="0" dirty="0">
                          <a:solidFill>
                            <a:srgbClr val="000000"/>
                          </a:solidFill>
                          <a:effectLst/>
                          <a:latin typeface="Calibri" panose="020F0502020204030204" pitchFamily="34" charset="0"/>
                        </a:rPr>
                        <a:t>Depending on the environment, certain trait variants are beneficial.​</a:t>
                      </a:r>
                      <a:endParaRPr lang="en-US" sz="1600" b="0" i="0" dirty="0">
                        <a:solidFill>
                          <a:srgbClr val="000000"/>
                        </a:solidFill>
                        <a:effectLst/>
                      </a:endParaRPr>
                    </a:p>
                  </a:txBody>
                  <a:tcPr marL="79326" marR="79326" marT="39663" marB="39663">
                    <a:lnL w="9677" cap="flat" cmpd="sng" algn="ctr">
                      <a:solidFill>
                        <a:srgbClr val="000000"/>
                      </a:solidFill>
                      <a:prstDash val="solid"/>
                      <a:round/>
                      <a:headEnd type="none" w="med" len="med"/>
                      <a:tailEnd type="none" w="med" len="med"/>
                    </a:lnL>
                    <a:lnR w="9677" cap="flat" cmpd="sng" algn="ctr">
                      <a:solidFill>
                        <a:srgbClr val="000000"/>
                      </a:solidFill>
                      <a:prstDash val="solid"/>
                      <a:round/>
                      <a:headEnd type="none" w="med" len="med"/>
                      <a:tailEnd type="none" w="med" len="med"/>
                    </a:lnR>
                    <a:lnT w="9677" cap="flat" cmpd="sng" algn="ctr">
                      <a:solidFill>
                        <a:srgbClr val="000000"/>
                      </a:solidFill>
                      <a:prstDash val="solid"/>
                      <a:round/>
                      <a:headEnd type="none" w="med" len="med"/>
                      <a:tailEnd type="none" w="med" len="med"/>
                    </a:lnT>
                    <a:lnB w="9677" cap="flat" cmpd="sng" algn="ctr">
                      <a:solidFill>
                        <a:srgbClr val="000000"/>
                      </a:solidFill>
                      <a:prstDash val="solid"/>
                      <a:round/>
                      <a:headEnd type="none" w="med" len="med"/>
                      <a:tailEnd type="none" w="med" len="med"/>
                    </a:lnB>
                  </a:tcPr>
                </a:tc>
                <a:tc>
                  <a:txBody>
                    <a:bodyPr/>
                    <a:lstStyle/>
                    <a:p>
                      <a:pPr lvl="0" algn="l">
                        <a:buNone/>
                      </a:pPr>
                      <a:endParaRPr lang="en-US" sz="2100" b="0" i="0" dirty="0">
                        <a:solidFill>
                          <a:srgbClr val="000000"/>
                        </a:solidFill>
                        <a:effectLst/>
                        <a:latin typeface="Calibri"/>
                      </a:endParaRPr>
                    </a:p>
                  </a:txBody>
                  <a:tcPr marL="79326" marR="79326" marT="39663" marB="39663">
                    <a:lnL w="9677">
                      <a:solidFill>
                        <a:srgbClr val="000000"/>
                      </a:solidFill>
                    </a:lnL>
                    <a:lnR w="9677">
                      <a:solidFill>
                        <a:srgbClr val="000000"/>
                      </a:solidFill>
                    </a:lnR>
                    <a:lnT w="9677">
                      <a:solidFill>
                        <a:srgbClr val="000000"/>
                      </a:solidFill>
                    </a:lnT>
                    <a:lnB w="9677">
                      <a:solidFill>
                        <a:srgbClr val="000000"/>
                      </a:solidFill>
                    </a:lnB>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3798265286"/>
                  </a:ext>
                </a:extLst>
              </a:tr>
              <a:tr h="984485">
                <a:tc>
                  <a:txBody>
                    <a:bodyPr/>
                    <a:lstStyle/>
                    <a:p>
                      <a:pPr algn="l" fontAlgn="base"/>
                      <a:r>
                        <a:rPr lang="en-US" sz="2100" b="0" i="0" dirty="0">
                          <a:solidFill>
                            <a:srgbClr val="000000"/>
                          </a:solidFill>
                          <a:effectLst/>
                          <a:latin typeface="Calibri"/>
                        </a:rPr>
                        <a:t>Individuals with beneficial trait variants are healthier and can have more offspring. ​</a:t>
                      </a:r>
                      <a:endParaRPr lang="en-US" sz="1600" b="0" i="0" dirty="0">
                        <a:solidFill>
                          <a:srgbClr val="000000"/>
                        </a:solidFill>
                        <a:effectLst/>
                        <a:latin typeface="Calibri"/>
                      </a:endParaRPr>
                    </a:p>
                  </a:txBody>
                  <a:tcPr marL="79326" marR="79326" marT="39663" marB="39663">
                    <a:lnL w="9677" cap="flat" cmpd="sng" algn="ctr">
                      <a:solidFill>
                        <a:srgbClr val="000000"/>
                      </a:solidFill>
                      <a:prstDash val="solid"/>
                      <a:round/>
                      <a:headEnd type="none" w="med" len="med"/>
                      <a:tailEnd type="none" w="med" len="med"/>
                    </a:lnL>
                    <a:lnR w="9677" cap="flat" cmpd="sng" algn="ctr">
                      <a:solidFill>
                        <a:srgbClr val="000000"/>
                      </a:solidFill>
                      <a:prstDash val="solid"/>
                      <a:round/>
                      <a:headEnd type="none" w="med" len="med"/>
                      <a:tailEnd type="none" w="med" len="med"/>
                    </a:lnR>
                    <a:lnT w="9677" cap="flat" cmpd="sng" algn="ctr">
                      <a:solidFill>
                        <a:srgbClr val="000000"/>
                      </a:solidFill>
                      <a:prstDash val="solid"/>
                      <a:round/>
                      <a:headEnd type="none" w="med" len="med"/>
                      <a:tailEnd type="none" w="med" len="med"/>
                    </a:lnT>
                    <a:lnB w="9677" cap="flat" cmpd="sng" algn="ctr">
                      <a:solidFill>
                        <a:srgbClr val="000000"/>
                      </a:solidFill>
                      <a:prstDash val="solid"/>
                      <a:round/>
                      <a:headEnd type="none" w="med" len="med"/>
                      <a:tailEnd type="none" w="med" len="med"/>
                    </a:lnB>
                  </a:tcPr>
                </a:tc>
                <a:tc>
                  <a:txBody>
                    <a:bodyPr/>
                    <a:lstStyle/>
                    <a:p>
                      <a:pPr lvl="0" algn="l">
                        <a:buNone/>
                      </a:pPr>
                      <a:endParaRPr lang="en-US" sz="2100" b="0" i="0" dirty="0">
                        <a:solidFill>
                          <a:srgbClr val="000000"/>
                        </a:solidFill>
                        <a:effectLst/>
                        <a:latin typeface="Calibri"/>
                      </a:endParaRPr>
                    </a:p>
                  </a:txBody>
                  <a:tcPr marL="79326" marR="79326" marT="39663" marB="39663">
                    <a:lnL w="9677">
                      <a:solidFill>
                        <a:srgbClr val="000000"/>
                      </a:solidFill>
                    </a:lnL>
                    <a:lnR w="9677">
                      <a:solidFill>
                        <a:srgbClr val="000000"/>
                      </a:solidFill>
                    </a:lnR>
                    <a:lnT w="9677">
                      <a:solidFill>
                        <a:srgbClr val="000000"/>
                      </a:solidFill>
                    </a:lnT>
                    <a:lnB w="9677">
                      <a:solidFill>
                        <a:srgbClr val="000000"/>
                      </a:solidFill>
                    </a:lnB>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809884033"/>
                  </a:ext>
                </a:extLst>
              </a:tr>
              <a:tr h="676297">
                <a:tc>
                  <a:txBody>
                    <a:bodyPr/>
                    <a:lstStyle/>
                    <a:p>
                      <a:pPr algn="l" fontAlgn="base"/>
                      <a:r>
                        <a:rPr lang="en-US" sz="2100" b="0" i="0" dirty="0">
                          <a:solidFill>
                            <a:srgbClr val="000000"/>
                          </a:solidFill>
                          <a:effectLst/>
                          <a:latin typeface="Calibri"/>
                        </a:rPr>
                        <a:t>This process happens again and again over many generations.​</a:t>
                      </a:r>
                      <a:endParaRPr lang="en-US" sz="1600" b="0" i="0" dirty="0">
                        <a:solidFill>
                          <a:srgbClr val="000000"/>
                        </a:solidFill>
                        <a:effectLst/>
                        <a:latin typeface="Calibri"/>
                      </a:endParaRPr>
                    </a:p>
                  </a:txBody>
                  <a:tcPr marL="79326" marR="79326" marT="39663" marB="39663">
                    <a:lnL w="9677" cap="flat" cmpd="sng" algn="ctr">
                      <a:solidFill>
                        <a:srgbClr val="000000"/>
                      </a:solidFill>
                      <a:prstDash val="solid"/>
                      <a:round/>
                      <a:headEnd type="none" w="med" len="med"/>
                      <a:tailEnd type="none" w="med" len="med"/>
                    </a:lnL>
                    <a:lnR w="9677" cap="flat" cmpd="sng" algn="ctr">
                      <a:solidFill>
                        <a:srgbClr val="000000"/>
                      </a:solidFill>
                      <a:prstDash val="solid"/>
                      <a:round/>
                      <a:headEnd type="none" w="med" len="med"/>
                      <a:tailEnd type="none" w="med" len="med"/>
                    </a:lnR>
                    <a:lnT w="9677" cap="flat" cmpd="sng" algn="ctr">
                      <a:solidFill>
                        <a:srgbClr val="000000"/>
                      </a:solidFill>
                      <a:prstDash val="solid"/>
                      <a:round/>
                      <a:headEnd type="none" w="med" len="med"/>
                      <a:tailEnd type="none" w="med" len="med"/>
                    </a:lnT>
                    <a:lnB w="9677" cap="flat" cmpd="sng" algn="ctr">
                      <a:solidFill>
                        <a:srgbClr val="000000"/>
                      </a:solidFill>
                      <a:prstDash val="solid"/>
                      <a:round/>
                      <a:headEnd type="none" w="med" len="med"/>
                      <a:tailEnd type="none" w="med" len="med"/>
                    </a:lnB>
                  </a:tcPr>
                </a:tc>
                <a:tc>
                  <a:txBody>
                    <a:bodyPr/>
                    <a:lstStyle/>
                    <a:p>
                      <a:pPr lvl="0" algn="l">
                        <a:buNone/>
                      </a:pPr>
                      <a:endParaRPr lang="en-US" sz="2100" b="0" i="0" dirty="0">
                        <a:solidFill>
                          <a:srgbClr val="000000"/>
                        </a:solidFill>
                        <a:effectLst/>
                        <a:latin typeface="Calibri"/>
                      </a:endParaRPr>
                    </a:p>
                  </a:txBody>
                  <a:tcPr marL="79326" marR="79326" marT="39663" marB="39663">
                    <a:lnL w="9677">
                      <a:solidFill>
                        <a:srgbClr val="000000"/>
                      </a:solidFill>
                    </a:lnL>
                    <a:lnR w="9677">
                      <a:solidFill>
                        <a:srgbClr val="000000"/>
                      </a:solidFill>
                    </a:lnR>
                    <a:lnT w="9677">
                      <a:solidFill>
                        <a:srgbClr val="000000"/>
                      </a:solidFill>
                    </a:lnT>
                    <a:lnB w="9677">
                      <a:solidFill>
                        <a:srgbClr val="000000"/>
                      </a:solidFill>
                    </a:lnB>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3656724138"/>
                  </a:ext>
                </a:extLst>
              </a:tr>
              <a:tr h="984485">
                <a:tc>
                  <a:txBody>
                    <a:bodyPr/>
                    <a:lstStyle/>
                    <a:p>
                      <a:pPr algn="l" fontAlgn="base"/>
                      <a:r>
                        <a:rPr lang="en-US" sz="2100" b="0" i="0" dirty="0">
                          <a:solidFill>
                            <a:srgbClr val="000000"/>
                          </a:solidFill>
                          <a:effectLst/>
                          <a:latin typeface="Calibri" panose="020F0502020204030204" pitchFamily="34" charset="0"/>
                        </a:rPr>
                        <a:t>Over time, populations look different than they used to look.​</a:t>
                      </a:r>
                      <a:endParaRPr lang="en-US" sz="1600" b="0" i="0" dirty="0">
                        <a:solidFill>
                          <a:srgbClr val="000000"/>
                        </a:solidFill>
                        <a:effectLst/>
                      </a:endParaRPr>
                    </a:p>
                  </a:txBody>
                  <a:tcPr marL="79326" marR="79326" marT="39663" marB="39663">
                    <a:lnL w="9677" cap="flat" cmpd="sng" algn="ctr">
                      <a:solidFill>
                        <a:srgbClr val="000000"/>
                      </a:solidFill>
                      <a:prstDash val="solid"/>
                      <a:round/>
                      <a:headEnd type="none" w="med" len="med"/>
                      <a:tailEnd type="none" w="med" len="med"/>
                    </a:lnL>
                    <a:lnR w="9677" cap="flat" cmpd="sng" algn="ctr">
                      <a:solidFill>
                        <a:srgbClr val="000000"/>
                      </a:solidFill>
                      <a:prstDash val="solid"/>
                      <a:round/>
                      <a:headEnd type="none" w="med" len="med"/>
                      <a:tailEnd type="none" w="med" len="med"/>
                    </a:lnR>
                    <a:lnT w="9677" cap="flat" cmpd="sng" algn="ctr">
                      <a:solidFill>
                        <a:srgbClr val="000000"/>
                      </a:solidFill>
                      <a:prstDash val="solid"/>
                      <a:round/>
                      <a:headEnd type="none" w="med" len="med"/>
                      <a:tailEnd type="none" w="med" len="med"/>
                    </a:lnT>
                    <a:lnB w="9677" cap="flat" cmpd="sng" algn="ctr">
                      <a:solidFill>
                        <a:srgbClr val="000000"/>
                      </a:solidFill>
                      <a:prstDash val="solid"/>
                      <a:round/>
                      <a:headEnd type="none" w="med" len="med"/>
                      <a:tailEnd type="none" w="med" len="med"/>
                    </a:lnB>
                  </a:tcPr>
                </a:tc>
                <a:tc>
                  <a:txBody>
                    <a:bodyPr/>
                    <a:lstStyle/>
                    <a:p>
                      <a:pPr lvl="0" algn="l">
                        <a:buNone/>
                      </a:pPr>
                      <a:endParaRPr lang="en-US" sz="2100" b="0" i="0" dirty="0">
                        <a:solidFill>
                          <a:srgbClr val="000000"/>
                        </a:solidFill>
                        <a:effectLst/>
                        <a:latin typeface="Calibri"/>
                      </a:endParaRPr>
                    </a:p>
                  </a:txBody>
                  <a:tcPr marL="79326" marR="79326" marT="39663" marB="39663">
                    <a:lnL w="9677">
                      <a:solidFill>
                        <a:srgbClr val="000000"/>
                      </a:solidFill>
                    </a:lnL>
                    <a:lnR w="9677">
                      <a:solidFill>
                        <a:srgbClr val="000000"/>
                      </a:solidFill>
                    </a:lnR>
                    <a:lnT w="9677">
                      <a:solidFill>
                        <a:srgbClr val="000000"/>
                      </a:solidFill>
                    </a:lnT>
                    <a:lnB w="9677">
                      <a:solidFill>
                        <a:srgbClr val="000000"/>
                      </a:solidFill>
                    </a:lnB>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444663358"/>
                  </a:ext>
                </a:extLst>
              </a:tr>
            </a:tbl>
          </a:graphicData>
        </a:graphic>
      </p:graphicFrame>
      <p:sp>
        <p:nvSpPr>
          <p:cNvPr id="3" name="Rectang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92F7855-676B-3553-57D2-6FCB4872145D}"/>
              </a:ext>
            </a:extLst>
          </p:cNvPr>
          <p:cNvSpPr>
            <a:spLocks noChangeArrowheads="1"/>
          </p:cNvSpPr>
          <p:nvPr/>
        </p:nvSpPr>
        <p:spPr bwMode="auto">
          <a:xfrm>
            <a:off x="4452381" y="886650"/>
            <a:ext cx="12192000" cy="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webkit-standard"/>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AE74A08-99AA-D758-ECCB-065A3BE2F2F4}"/>
              </a:ext>
            </a:extLst>
          </p:cNvPr>
          <p:cNvSpPr txBox="1"/>
          <p:nvPr/>
        </p:nvSpPr>
        <p:spPr>
          <a:xfrm>
            <a:off x="3608359" y="364647"/>
            <a:ext cx="6802011" cy="1077218"/>
          </a:xfrm>
          <a:prstGeom prst="rect">
            <a:avLst/>
          </a:prstGeom>
          <a:noFill/>
        </p:spPr>
        <p:txBody>
          <a:bodyPr wrap="square" lIns="91440" tIns="45720" rIns="91440" bIns="45720" rtlCol="0" anchor="t">
            <a:spAutoFit/>
          </a:bodyPr>
          <a:lstStyle/>
          <a:p>
            <a:r>
              <a:rPr lang="en-US" sz="3200" dirty="0"/>
              <a:t>The Case of the </a:t>
            </a:r>
            <a:r>
              <a:rPr lang="en-US" sz="3200" dirty="0">
                <a:solidFill>
                  <a:srgbClr val="00B050"/>
                </a:solidFill>
                <a:latin typeface="Jokerman"/>
              </a:rPr>
              <a:t>Anoles</a:t>
            </a:r>
          </a:p>
          <a:p>
            <a:r>
              <a:rPr lang="en-US" sz="3200" dirty="0">
                <a:solidFill>
                  <a:srgbClr val="00B050"/>
                </a:solidFill>
              </a:rPr>
              <a:t>               </a:t>
            </a:r>
          </a:p>
        </p:txBody>
      </p:sp>
      <p:cxnSp>
        <p:nvCxnSpPr>
          <p:cNvPr id="6" name="Google Shape;261;p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5FA25AC-B7FB-C0BB-7930-75173D2C966C}"/>
              </a:ext>
            </a:extLst>
          </p:cNvPr>
          <p:cNvCxnSpPr/>
          <p:nvPr/>
        </p:nvCxnSpPr>
        <p:spPr>
          <a:xfrm>
            <a:off x="405125" y="365130"/>
            <a:ext cx="11147100" cy="0"/>
          </a:xfrm>
          <a:prstGeom prst="straightConnector1">
            <a:avLst/>
          </a:prstGeom>
          <a:noFill/>
          <a:ln w="28575" cap="flat" cmpd="sng">
            <a:solidFill>
              <a:srgbClr val="000000"/>
            </a:solidFill>
            <a:prstDash val="solid"/>
            <a:miter lim="800000"/>
            <a:headEnd type="none" w="sm" len="sm"/>
            <a:tailEnd type="none" w="sm" len="sm"/>
          </a:ln>
        </p:spPr>
      </p:cxnSp>
      <p:cxnSp>
        <p:nvCxnSpPr>
          <p:cNvPr id="8" name="Google Shape;261;p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45C3CCC-CA3D-49E6-A651-309A55E66A9A}"/>
              </a:ext>
            </a:extLst>
          </p:cNvPr>
          <p:cNvCxnSpPr>
            <a:cxnSpLocks/>
          </p:cNvCxnSpPr>
          <p:nvPr/>
        </p:nvCxnSpPr>
        <p:spPr>
          <a:xfrm>
            <a:off x="486767" y="6488343"/>
            <a:ext cx="11147100" cy="0"/>
          </a:xfrm>
          <a:prstGeom prst="straightConnector1">
            <a:avLst/>
          </a:prstGeom>
          <a:noFill/>
          <a:ln w="28575" cap="flat" cmpd="sng">
            <a:solidFill>
              <a:srgbClr val="000000"/>
            </a:solidFill>
            <a:prstDash val="solid"/>
            <a:miter lim="800000"/>
            <a:headEnd type="none" w="sm" len="sm"/>
            <a:tailEnd type="none" w="sm" len="sm"/>
          </a:ln>
        </p:spPr>
      </p:cxnSp>
      <p:sp>
        <p:nvSpPr>
          <p:cNvPr id="4" name="TextBox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34C942E-D8F1-F280-B69A-124858E09179}"/>
              </a:ext>
            </a:extLst>
          </p:cNvPr>
          <p:cNvSpPr txBox="1"/>
          <p:nvPr/>
        </p:nvSpPr>
        <p:spPr>
          <a:xfrm>
            <a:off x="10545420" y="1534797"/>
            <a:ext cx="1575254" cy="830997"/>
          </a:xfrm>
          <a:prstGeom prst="rect">
            <a:avLst/>
          </a:prstGeom>
          <a:noFill/>
        </p:spPr>
        <p:txBody>
          <a:bodyPr wrap="square" lIns="91440" tIns="45720" rIns="91440" bIns="45720" rtlCol="0" anchor="t">
            <a:spAutoFit/>
          </a:bodyPr>
          <a:lstStyle/>
          <a:p>
            <a:r>
              <a:rPr lang="en-US" sz="2400" dirty="0"/>
              <a:t>What’s the evidence?</a:t>
            </a:r>
            <a:endParaRPr lang="en-US" sz="2400">
              <a:cs typeface="Calibri"/>
            </a:endParaRPr>
          </a:p>
        </p:txBody>
      </p:sp>
      <p:sp>
        <p:nvSpPr>
          <p:cNvPr id="15" name="Left Arrow 1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AC9A286-91EA-15F1-6222-AA7A3DDF3023}"/>
              </a:ext>
            </a:extLst>
          </p:cNvPr>
          <p:cNvSpPr/>
          <p:nvPr/>
        </p:nvSpPr>
        <p:spPr>
          <a:xfrm>
            <a:off x="9483048" y="1762581"/>
            <a:ext cx="927434" cy="3707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5197042"/>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431524E-2B44-0FD3-C888-4973B074A157}"/>
              </a:ext>
            </a:extLst>
          </p:cNvPr>
          <p:cNvSpPr txBox="1"/>
          <p:nvPr/>
        </p:nvSpPr>
        <p:spPr>
          <a:xfrm>
            <a:off x="630419" y="429328"/>
            <a:ext cx="11061720" cy="2492990"/>
          </a:xfrm>
          <a:prstGeom prst="rect">
            <a:avLst/>
          </a:prstGeom>
          <a:noFill/>
        </p:spPr>
        <p:txBody>
          <a:bodyPr wrap="square" lIns="91440" tIns="45720" rIns="91440" bIns="45720" rtlCol="0" anchor="t">
            <a:spAutoFit/>
          </a:bodyPr>
          <a:lstStyle/>
          <a:p>
            <a:pPr algn="ctr"/>
            <a:r>
              <a:rPr lang="en-US" sz="3200" dirty="0" smtClean="0">
                <a:ea typeface="+mn-lt"/>
                <a:cs typeface="+mn-lt"/>
              </a:rPr>
              <a:t>Look at your handout!</a:t>
            </a:r>
            <a:endParaRPr lang="en-US" sz="3200" dirty="0" smtClean="0">
              <a:cs typeface="Calibri"/>
            </a:endParaRPr>
          </a:p>
          <a:p>
            <a:endParaRPr lang="en-US" sz="3200" dirty="0">
              <a:cs typeface="Calibri"/>
            </a:endParaRPr>
          </a:p>
          <a:p>
            <a:endParaRPr lang="en-US" sz="3200" dirty="0" smtClean="0"/>
          </a:p>
          <a:p>
            <a:pPr algn="ctr"/>
            <a:r>
              <a:rPr lang="en-US" sz="3200" dirty="0" smtClean="0"/>
              <a:t>Write down why you agree or </a:t>
            </a:r>
            <a:r>
              <a:rPr lang="en-US" sz="3200" dirty="0" smtClean="0"/>
              <a:t>disagree!</a:t>
            </a:r>
            <a:endParaRPr lang="en-US" sz="3200" dirty="0" smtClean="0">
              <a:cs typeface="Calibri"/>
            </a:endParaRPr>
          </a:p>
          <a:p>
            <a:endParaRPr lang="en-US" sz="2800" dirty="0">
              <a:cs typeface="Calibri"/>
            </a:endParaRPr>
          </a:p>
        </p:txBody>
      </p:sp>
      <p:cxnSp>
        <p:nvCxnSpPr>
          <p:cNvPr id="6" name="Google Shape;261;p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9A17554-5C9B-8806-6AB4-FA31DEAC53BD}"/>
              </a:ext>
            </a:extLst>
          </p:cNvPr>
          <p:cNvCxnSpPr/>
          <p:nvPr/>
        </p:nvCxnSpPr>
        <p:spPr>
          <a:xfrm>
            <a:off x="405125" y="365130"/>
            <a:ext cx="11147100" cy="0"/>
          </a:xfrm>
          <a:prstGeom prst="straightConnector1">
            <a:avLst/>
          </a:prstGeom>
          <a:noFill/>
          <a:ln w="28575" cap="flat" cmpd="sng">
            <a:solidFill>
              <a:srgbClr val="000000"/>
            </a:solidFill>
            <a:prstDash val="solid"/>
            <a:miter lim="800000"/>
            <a:headEnd type="none" w="sm" len="sm"/>
            <a:tailEnd type="none" w="sm" len="sm"/>
          </a:ln>
        </p:spPr>
      </p:cxnSp>
      <p:cxnSp>
        <p:nvCxnSpPr>
          <p:cNvPr id="7" name="Google Shape;261;p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B20E39B-62F6-2EFA-4EAB-7AA15FDFA1DF}"/>
              </a:ext>
            </a:extLst>
          </p:cNvPr>
          <p:cNvCxnSpPr>
            <a:cxnSpLocks/>
          </p:cNvCxnSpPr>
          <p:nvPr/>
        </p:nvCxnSpPr>
        <p:spPr>
          <a:xfrm>
            <a:off x="278124" y="6352272"/>
            <a:ext cx="11147100" cy="0"/>
          </a:xfrm>
          <a:prstGeom prst="straightConnector1">
            <a:avLst/>
          </a:prstGeom>
          <a:noFill/>
          <a:ln w="28575" cap="flat" cmpd="sng">
            <a:solidFill>
              <a:srgbClr val="000000"/>
            </a:solidFill>
            <a:prstDash val="solid"/>
            <a:miter lim="800000"/>
            <a:headEnd type="none" w="sm" len="sm"/>
            <a:tailEnd type="none" w="sm" len="sm"/>
          </a:ln>
        </p:spPr>
      </p:cxnSp>
      <p:sp>
        <p:nvSpPr>
          <p:cNvPr id="4" name="TextBox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B957853-13D3-6CC4-CCA7-FB6A378BFA6C}"/>
              </a:ext>
            </a:extLst>
          </p:cNvPr>
          <p:cNvSpPr txBox="1"/>
          <p:nvPr/>
        </p:nvSpPr>
        <p:spPr>
          <a:xfrm>
            <a:off x="3569928" y="1072991"/>
            <a:ext cx="5969567" cy="830997"/>
          </a:xfrm>
          <a:prstGeom prst="rect">
            <a:avLst/>
          </a:prstGeom>
          <a:noFill/>
        </p:spPr>
        <p:txBody>
          <a:bodyPr wrap="square" lIns="91440" tIns="45720" rIns="91440" bIns="45720" anchor="t">
            <a:spAutoFit/>
          </a:bodyPr>
          <a:lstStyle/>
          <a:p>
            <a:r>
              <a:rPr lang="en-US" sz="4800" dirty="0">
                <a:solidFill>
                  <a:srgbClr val="00B050"/>
                </a:solidFill>
                <a:latin typeface="Jokerman" pitchFamily="82" charset="77"/>
              </a:rPr>
              <a:t>Agree</a:t>
            </a:r>
            <a:r>
              <a:rPr lang="en-US" sz="4800" dirty="0">
                <a:solidFill>
                  <a:srgbClr val="00B050"/>
                </a:solidFill>
              </a:rPr>
              <a:t> or </a:t>
            </a:r>
            <a:r>
              <a:rPr lang="en-US" sz="4800" dirty="0">
                <a:latin typeface="Jokerman" pitchFamily="82" charset="77"/>
              </a:rPr>
              <a:t>Disagree</a:t>
            </a:r>
            <a:r>
              <a:rPr lang="en-US" sz="4800" dirty="0">
                <a:solidFill>
                  <a:srgbClr val="00B050"/>
                </a:solidFill>
              </a:rPr>
              <a:t>!</a:t>
            </a:r>
            <a:endParaRPr lang="en-US" sz="4800" dirty="0">
              <a:solidFill>
                <a:srgbClr val="00B050"/>
              </a:solidFill>
              <a:cs typeface="Calibri"/>
            </a:endParaRPr>
          </a:p>
        </p:txBody>
      </p:sp>
      <p:pic>
        <p:nvPicPr>
          <p:cNvPr id="8" name="Picture 7" descr="Diagram&#10;&#10;Description automatically generated"/>
          <p:cNvPicPr/>
          <p:nvPr/>
        </p:nvPicPr>
        <p:blipFill>
          <a:blip r:embed="rId3" cstate="print">
            <a:extLst>
              <a:ext uri="{28A0092B-C50C-407E-A947-70E740481C1C}">
                <a14:useLocalDpi xmlns:mo="http://schemas.microsoft.com/office/mac/office/2008/main" xmlns:ve="http://schemas.openxmlformats.org/markup-compatibility/2006" xmlns:mv="urn:schemas-microsoft-com:mac:vml"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el="http://schemas.microsoft.com/office/2019/extlst"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lc="http://schemas.openxmlformats.org/drawingml/2006/lockedCanvas" val="0"/>
              </a:ext>
            </a:extLst>
          </a:blip>
          <a:stretch>
            <a:fillRect/>
          </a:stretch>
        </p:blipFill>
        <p:spPr>
          <a:xfrm>
            <a:off x="3461196" y="2621001"/>
            <a:ext cx="5308929" cy="370467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971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81CF773-147F-DAB9-4938-70829A62156C}"/>
              </a:ext>
            </a:extLst>
          </p:cNvPr>
          <p:cNvSpPr txBox="1"/>
          <p:nvPr/>
        </p:nvSpPr>
        <p:spPr>
          <a:xfrm>
            <a:off x="3172391" y="4472454"/>
            <a:ext cx="5969567" cy="830997"/>
          </a:xfrm>
          <a:prstGeom prst="rect">
            <a:avLst/>
          </a:prstGeom>
          <a:noFill/>
        </p:spPr>
        <p:txBody>
          <a:bodyPr wrap="square" lIns="91440" tIns="45720" rIns="91440" bIns="45720" anchor="t">
            <a:spAutoFit/>
          </a:bodyPr>
          <a:lstStyle/>
          <a:p>
            <a:r>
              <a:rPr lang="en-US" sz="4800" dirty="0">
                <a:solidFill>
                  <a:srgbClr val="00B050"/>
                </a:solidFill>
                <a:latin typeface="Jokerman" pitchFamily="82" charset="77"/>
              </a:rPr>
              <a:t>Agree</a:t>
            </a:r>
            <a:r>
              <a:rPr lang="en-US" sz="4800" dirty="0">
                <a:solidFill>
                  <a:srgbClr val="00B050"/>
                </a:solidFill>
              </a:rPr>
              <a:t> or </a:t>
            </a:r>
            <a:r>
              <a:rPr lang="en-US" sz="4800" dirty="0">
                <a:latin typeface="Jokerman" pitchFamily="82" charset="77"/>
              </a:rPr>
              <a:t>Disagree</a:t>
            </a:r>
            <a:r>
              <a:rPr lang="en-US" sz="4800" dirty="0">
                <a:solidFill>
                  <a:srgbClr val="00B050"/>
                </a:solidFill>
              </a:rPr>
              <a:t>!</a:t>
            </a:r>
            <a:endParaRPr lang="en-US" sz="4800" dirty="0">
              <a:solidFill>
                <a:srgbClr val="00B050"/>
              </a:solidFill>
              <a:cs typeface="Calibri"/>
            </a:endParaRPr>
          </a:p>
        </p:txBody>
      </p:sp>
      <p:cxnSp>
        <p:nvCxnSpPr>
          <p:cNvPr id="4" name="Google Shape;261;p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51ACB71-EC17-2D20-6EF3-6147278445BF}"/>
              </a:ext>
            </a:extLst>
          </p:cNvPr>
          <p:cNvCxnSpPr/>
          <p:nvPr/>
        </p:nvCxnSpPr>
        <p:spPr>
          <a:xfrm>
            <a:off x="405125" y="365130"/>
            <a:ext cx="11147100" cy="0"/>
          </a:xfrm>
          <a:prstGeom prst="straightConnector1">
            <a:avLst/>
          </a:prstGeom>
          <a:noFill/>
          <a:ln w="28575" cap="flat" cmpd="sng">
            <a:solidFill>
              <a:srgbClr val="000000"/>
            </a:solidFill>
            <a:prstDash val="solid"/>
            <a:miter lim="800000"/>
            <a:headEnd type="none" w="sm" len="sm"/>
            <a:tailEnd type="none" w="sm" len="sm"/>
          </a:ln>
        </p:spPr>
      </p:cxnSp>
      <p:cxnSp>
        <p:nvCxnSpPr>
          <p:cNvPr id="7" name="Google Shape;261;p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1721DB4-BDBE-8F8A-2DB3-4114D1D8E685}"/>
              </a:ext>
            </a:extLst>
          </p:cNvPr>
          <p:cNvCxnSpPr>
            <a:cxnSpLocks/>
          </p:cNvCxnSpPr>
          <p:nvPr/>
        </p:nvCxnSpPr>
        <p:spPr>
          <a:xfrm>
            <a:off x="523053" y="5662843"/>
            <a:ext cx="11147100" cy="0"/>
          </a:xfrm>
          <a:prstGeom prst="straightConnector1">
            <a:avLst/>
          </a:prstGeom>
          <a:noFill/>
          <a:ln w="28575" cap="flat" cmpd="sng">
            <a:solidFill>
              <a:srgbClr val="000000"/>
            </a:solidFill>
            <a:prstDash val="solid"/>
            <a:miter lim="800000"/>
            <a:headEnd type="none" w="sm" len="sm"/>
            <a:tailEnd type="none" w="sm" len="sm"/>
          </a:ln>
        </p:spPr>
      </p:cxnSp>
      <p:pic>
        <p:nvPicPr>
          <p:cNvPr id="8" name="Picture 7" descr="Screen Shot 2023-04-07 at 12.12.16 PM.png"/>
          <p:cNvPicPr>
            <a:picLocks noChangeAspect="1"/>
          </p:cNvPicPr>
          <p:nvPr/>
        </p:nvPicPr>
        <p:blipFill>
          <a:blip r:embed="rId3"/>
          <a:stretch>
            <a:fillRect/>
          </a:stretch>
        </p:blipFill>
        <p:spPr>
          <a:xfrm>
            <a:off x="376309" y="3424407"/>
            <a:ext cx="1460500" cy="2095500"/>
          </a:xfrm>
          <a:prstGeom prst="rect">
            <a:avLst/>
          </a:prstGeom>
        </p:spPr>
      </p:pic>
      <p:sp>
        <p:nvSpPr>
          <p:cNvPr id="11" name="TextBox 1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752A9BE-C7AE-6309-8B24-A318A93C8B0B}"/>
              </a:ext>
            </a:extLst>
          </p:cNvPr>
          <p:cNvSpPr txBox="1"/>
          <p:nvPr/>
        </p:nvSpPr>
        <p:spPr>
          <a:xfrm>
            <a:off x="1680602" y="1762748"/>
            <a:ext cx="883826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smtClean="0"/>
              <a:t>I think city anoles needed bigger toe pads to climb hard surfaces so they changed because they needed to.</a:t>
            </a: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38872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81CF773-147F-DAB9-4938-70829A62156C}"/>
              </a:ext>
            </a:extLst>
          </p:cNvPr>
          <p:cNvSpPr txBox="1"/>
          <p:nvPr/>
        </p:nvSpPr>
        <p:spPr>
          <a:xfrm>
            <a:off x="3172391" y="4472454"/>
            <a:ext cx="5969567" cy="830997"/>
          </a:xfrm>
          <a:prstGeom prst="rect">
            <a:avLst/>
          </a:prstGeom>
          <a:noFill/>
        </p:spPr>
        <p:txBody>
          <a:bodyPr wrap="square" lIns="91440" tIns="45720" rIns="91440" bIns="45720" anchor="t">
            <a:spAutoFit/>
          </a:bodyPr>
          <a:lstStyle/>
          <a:p>
            <a:r>
              <a:rPr lang="en-US" sz="4800" dirty="0">
                <a:solidFill>
                  <a:srgbClr val="00B050"/>
                </a:solidFill>
                <a:latin typeface="Jokerman" pitchFamily="82" charset="77"/>
              </a:rPr>
              <a:t>Agree</a:t>
            </a:r>
            <a:r>
              <a:rPr lang="en-US" sz="4800" dirty="0">
                <a:solidFill>
                  <a:srgbClr val="00B050"/>
                </a:solidFill>
              </a:rPr>
              <a:t> or </a:t>
            </a:r>
            <a:r>
              <a:rPr lang="en-US" sz="4800" dirty="0">
                <a:latin typeface="Jokerman" pitchFamily="82" charset="77"/>
              </a:rPr>
              <a:t>Disagree</a:t>
            </a:r>
            <a:r>
              <a:rPr lang="en-US" sz="4800" dirty="0">
                <a:solidFill>
                  <a:srgbClr val="00B050"/>
                </a:solidFill>
              </a:rPr>
              <a:t>!</a:t>
            </a:r>
            <a:endParaRPr lang="en-US" sz="4800" dirty="0">
              <a:solidFill>
                <a:srgbClr val="00B050"/>
              </a:solidFill>
              <a:cs typeface="Calibri"/>
            </a:endParaRPr>
          </a:p>
        </p:txBody>
      </p:sp>
      <p:cxnSp>
        <p:nvCxnSpPr>
          <p:cNvPr id="4" name="Google Shape;261;p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51ACB71-EC17-2D20-6EF3-6147278445BF}"/>
              </a:ext>
            </a:extLst>
          </p:cNvPr>
          <p:cNvCxnSpPr/>
          <p:nvPr/>
        </p:nvCxnSpPr>
        <p:spPr>
          <a:xfrm>
            <a:off x="405125" y="365130"/>
            <a:ext cx="11147100" cy="0"/>
          </a:xfrm>
          <a:prstGeom prst="straightConnector1">
            <a:avLst/>
          </a:prstGeom>
          <a:noFill/>
          <a:ln w="28575" cap="flat" cmpd="sng">
            <a:solidFill>
              <a:srgbClr val="000000"/>
            </a:solidFill>
            <a:prstDash val="solid"/>
            <a:miter lim="800000"/>
            <a:headEnd type="none" w="sm" len="sm"/>
            <a:tailEnd type="none" w="sm" len="sm"/>
          </a:ln>
        </p:spPr>
      </p:cxnSp>
      <p:cxnSp>
        <p:nvCxnSpPr>
          <p:cNvPr id="7" name="Google Shape;261;p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1721DB4-BDBE-8F8A-2DB3-4114D1D8E685}"/>
              </a:ext>
            </a:extLst>
          </p:cNvPr>
          <p:cNvCxnSpPr>
            <a:cxnSpLocks/>
          </p:cNvCxnSpPr>
          <p:nvPr/>
        </p:nvCxnSpPr>
        <p:spPr>
          <a:xfrm>
            <a:off x="523053" y="5662843"/>
            <a:ext cx="11147100" cy="0"/>
          </a:xfrm>
          <a:prstGeom prst="straightConnector1">
            <a:avLst/>
          </a:prstGeom>
          <a:noFill/>
          <a:ln w="28575" cap="flat" cmpd="sng">
            <a:solidFill>
              <a:srgbClr val="000000"/>
            </a:solidFill>
            <a:prstDash val="solid"/>
            <a:miter lim="800000"/>
            <a:headEnd type="none" w="sm" len="sm"/>
            <a:tailEnd type="none" w="sm" len="sm"/>
          </a:ln>
        </p:spPr>
      </p:cxnSp>
      <p:sp>
        <p:nvSpPr>
          <p:cNvPr id="2" name="TextBox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752A9BE-C7AE-6309-8B24-A318A93C8B0B}"/>
              </a:ext>
            </a:extLst>
          </p:cNvPr>
          <p:cNvSpPr txBox="1"/>
          <p:nvPr/>
        </p:nvSpPr>
        <p:spPr>
          <a:xfrm>
            <a:off x="1680602" y="1717394"/>
            <a:ext cx="883826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smtClean="0"/>
              <a:t>I think city anoles with smaller toe pads had offspring that always had bigger toe pads when they grew up. </a:t>
            </a:r>
            <a:endParaRPr lang="en-US" dirty="0">
              <a:ea typeface="+mn-lt"/>
              <a:cs typeface="+mn-lt"/>
            </a:endParaRPr>
          </a:p>
        </p:txBody>
      </p:sp>
      <p:pic>
        <p:nvPicPr>
          <p:cNvPr id="6" name="Picture 5" descr="Screen Shot 2023-04-07 at 12.12.23 PM.png"/>
          <p:cNvPicPr>
            <a:picLocks noChangeAspect="1"/>
          </p:cNvPicPr>
          <p:nvPr/>
        </p:nvPicPr>
        <p:blipFill>
          <a:blip r:embed="rId3"/>
          <a:stretch>
            <a:fillRect/>
          </a:stretch>
        </p:blipFill>
        <p:spPr>
          <a:xfrm>
            <a:off x="199788" y="3356631"/>
            <a:ext cx="1701800" cy="21336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1043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81CF773-147F-DAB9-4938-70829A62156C}"/>
              </a:ext>
            </a:extLst>
          </p:cNvPr>
          <p:cNvSpPr txBox="1"/>
          <p:nvPr/>
        </p:nvSpPr>
        <p:spPr>
          <a:xfrm>
            <a:off x="3172391" y="4472454"/>
            <a:ext cx="5969567" cy="830997"/>
          </a:xfrm>
          <a:prstGeom prst="rect">
            <a:avLst/>
          </a:prstGeom>
          <a:noFill/>
        </p:spPr>
        <p:txBody>
          <a:bodyPr wrap="square" lIns="91440" tIns="45720" rIns="91440" bIns="45720" anchor="t">
            <a:spAutoFit/>
          </a:bodyPr>
          <a:lstStyle/>
          <a:p>
            <a:r>
              <a:rPr lang="en-US" sz="4800" dirty="0">
                <a:solidFill>
                  <a:srgbClr val="00B050"/>
                </a:solidFill>
                <a:latin typeface="Jokerman" pitchFamily="82" charset="77"/>
              </a:rPr>
              <a:t>Agree</a:t>
            </a:r>
            <a:r>
              <a:rPr lang="en-US" sz="4800" dirty="0">
                <a:solidFill>
                  <a:srgbClr val="00B050"/>
                </a:solidFill>
              </a:rPr>
              <a:t> or </a:t>
            </a:r>
            <a:r>
              <a:rPr lang="en-US" sz="4800" dirty="0">
                <a:latin typeface="Jokerman" pitchFamily="82" charset="77"/>
              </a:rPr>
              <a:t>Disagree</a:t>
            </a:r>
            <a:r>
              <a:rPr lang="en-US" sz="4800" dirty="0">
                <a:solidFill>
                  <a:srgbClr val="00B050"/>
                </a:solidFill>
              </a:rPr>
              <a:t>!</a:t>
            </a:r>
            <a:endParaRPr lang="en-US" sz="4800" dirty="0">
              <a:solidFill>
                <a:srgbClr val="00B050"/>
              </a:solidFill>
              <a:cs typeface="Calibri"/>
            </a:endParaRPr>
          </a:p>
        </p:txBody>
      </p:sp>
      <p:cxnSp>
        <p:nvCxnSpPr>
          <p:cNvPr id="4" name="Google Shape;261;p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51ACB71-EC17-2D20-6EF3-6147278445BF}"/>
              </a:ext>
            </a:extLst>
          </p:cNvPr>
          <p:cNvCxnSpPr/>
          <p:nvPr/>
        </p:nvCxnSpPr>
        <p:spPr>
          <a:xfrm>
            <a:off x="405125" y="365130"/>
            <a:ext cx="11147100" cy="0"/>
          </a:xfrm>
          <a:prstGeom prst="straightConnector1">
            <a:avLst/>
          </a:prstGeom>
          <a:noFill/>
          <a:ln w="28575" cap="flat" cmpd="sng">
            <a:solidFill>
              <a:srgbClr val="000000"/>
            </a:solidFill>
            <a:prstDash val="solid"/>
            <a:miter lim="800000"/>
            <a:headEnd type="none" w="sm" len="sm"/>
            <a:tailEnd type="none" w="sm" len="sm"/>
          </a:ln>
        </p:spPr>
      </p:cxnSp>
      <p:cxnSp>
        <p:nvCxnSpPr>
          <p:cNvPr id="7" name="Google Shape;261;p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1721DB4-BDBE-8F8A-2DB3-4114D1D8E685}"/>
              </a:ext>
            </a:extLst>
          </p:cNvPr>
          <p:cNvCxnSpPr>
            <a:cxnSpLocks/>
          </p:cNvCxnSpPr>
          <p:nvPr/>
        </p:nvCxnSpPr>
        <p:spPr>
          <a:xfrm>
            <a:off x="523053" y="5662843"/>
            <a:ext cx="11147100" cy="0"/>
          </a:xfrm>
          <a:prstGeom prst="straightConnector1">
            <a:avLst/>
          </a:prstGeom>
          <a:noFill/>
          <a:ln w="28575" cap="flat" cmpd="sng">
            <a:solidFill>
              <a:srgbClr val="000000"/>
            </a:solidFill>
            <a:prstDash val="solid"/>
            <a:miter lim="800000"/>
            <a:headEnd type="none" w="sm" len="sm"/>
            <a:tailEnd type="none" w="sm" len="sm"/>
          </a:ln>
        </p:spPr>
      </p:cxnSp>
      <p:sp>
        <p:nvSpPr>
          <p:cNvPr id="2" name="TextBox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752A9BE-C7AE-6309-8B24-A318A93C8B0B}"/>
              </a:ext>
            </a:extLst>
          </p:cNvPr>
          <p:cNvSpPr txBox="1"/>
          <p:nvPr/>
        </p:nvSpPr>
        <p:spPr>
          <a:xfrm>
            <a:off x="1680602" y="1717394"/>
            <a:ext cx="883826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smtClean="0"/>
              <a:t>I think city anoles with bigger toe pads could climb higher, so they were healthier and had more offspring with bigger toe pads. </a:t>
            </a:r>
            <a:endParaRPr lang="en-US" dirty="0">
              <a:ea typeface="+mn-lt"/>
              <a:cs typeface="+mn-lt"/>
            </a:endParaRPr>
          </a:p>
        </p:txBody>
      </p:sp>
      <p:pic>
        <p:nvPicPr>
          <p:cNvPr id="6" name="Picture 5" descr="Screen Shot 2023-04-07 at 12.12.32 PM.png"/>
          <p:cNvPicPr>
            <a:picLocks noChangeAspect="1"/>
          </p:cNvPicPr>
          <p:nvPr/>
        </p:nvPicPr>
        <p:blipFill>
          <a:blip r:embed="rId3"/>
          <a:stretch>
            <a:fillRect/>
          </a:stretch>
        </p:blipFill>
        <p:spPr>
          <a:xfrm>
            <a:off x="197867" y="3315896"/>
            <a:ext cx="1358900" cy="2235200"/>
          </a:xfrm>
          <a:prstGeom prst="rect">
            <a:avLst/>
          </a:prstGeom>
        </p:spPr>
      </p:pic>
      <p:sp>
        <p:nvSpPr>
          <p:cNvPr id="8" name="Rectangle 7"/>
          <p:cNvSpPr/>
          <p:nvPr/>
        </p:nvSpPr>
        <p:spPr>
          <a:xfrm>
            <a:off x="226791" y="3205051"/>
            <a:ext cx="257032" cy="30236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6195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3"/>
        <p:cNvGrpSpPr/>
        <p:nvPr/>
      </p:nvGrpSpPr>
      <p:grpSpPr>
        <a:xfrm>
          <a:off x="0" y="0"/>
          <a:ext cx="0" cy="0"/>
          <a:chOff x="0" y="0"/>
          <a:chExt cx="0" cy="0"/>
        </a:xfrm>
      </p:grpSpPr>
      <p:cxnSp>
        <p:nvCxnSpPr>
          <p:cNvPr id="248" name="Google Shape;248;p11"/>
          <p:cNvCxnSpPr/>
          <p:nvPr/>
        </p:nvCxnSpPr>
        <p:spPr>
          <a:xfrm>
            <a:off x="482600" y="489855"/>
            <a:ext cx="11147100" cy="0"/>
          </a:xfrm>
          <a:prstGeom prst="straightConnector1">
            <a:avLst/>
          </a:prstGeom>
          <a:noFill/>
          <a:ln w="28575" cap="flat" cmpd="sng">
            <a:solidFill>
              <a:srgbClr val="000000"/>
            </a:solidFill>
            <a:prstDash val="solid"/>
            <a:miter lim="800000"/>
            <a:headEnd type="none" w="sm" len="sm"/>
            <a:tailEnd type="none" w="sm" len="sm"/>
          </a:ln>
        </p:spPr>
      </p:cxnSp>
      <p:cxnSp>
        <p:nvCxnSpPr>
          <p:cNvPr id="249" name="Google Shape;249;p11"/>
          <p:cNvCxnSpPr/>
          <p:nvPr/>
        </p:nvCxnSpPr>
        <p:spPr>
          <a:xfrm>
            <a:off x="482600" y="6545330"/>
            <a:ext cx="11147100" cy="0"/>
          </a:xfrm>
          <a:prstGeom prst="straightConnector1">
            <a:avLst/>
          </a:prstGeom>
          <a:noFill/>
          <a:ln w="28575" cap="flat" cmpd="sng">
            <a:solidFill>
              <a:srgbClr val="000000"/>
            </a:solidFill>
            <a:prstDash val="solid"/>
            <a:miter lim="800000"/>
            <a:headEnd type="none" w="sm" len="sm"/>
            <a:tailEnd type="none" w="sm" len="sm"/>
          </a:ln>
        </p:spPr>
      </p:cxnSp>
      <p:sp>
        <p:nvSpPr>
          <p:cNvPr id="4" name="TextBox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CE4F699-0431-F951-8AB4-92C9088ECC9C}"/>
              </a:ext>
            </a:extLst>
          </p:cNvPr>
          <p:cNvSpPr txBox="1"/>
          <p:nvPr/>
        </p:nvSpPr>
        <p:spPr>
          <a:xfrm>
            <a:off x="1540238" y="1828342"/>
            <a:ext cx="8168538" cy="4154984"/>
          </a:xfrm>
          <a:prstGeom prst="rect">
            <a:avLst/>
          </a:prstGeom>
          <a:noFill/>
        </p:spPr>
        <p:txBody>
          <a:bodyPr wrap="square" rtlCol="0">
            <a:spAutoFit/>
          </a:bodyPr>
          <a:lstStyle/>
          <a:p>
            <a:pPr algn="ctr"/>
            <a:r>
              <a:rPr lang="en-US" sz="4400" dirty="0">
                <a:latin typeface="Chalkboard" panose="03050602040202020205" pitchFamily="66" charset="77"/>
              </a:rPr>
              <a:t>What ideas or information </a:t>
            </a:r>
          </a:p>
          <a:p>
            <a:pPr algn="ctr"/>
            <a:r>
              <a:rPr lang="en-US" sz="4400" dirty="0">
                <a:latin typeface="Chalkboard" panose="03050602040202020205" pitchFamily="66" charset="77"/>
              </a:rPr>
              <a:t>are you taking away from today’s lesson? </a:t>
            </a:r>
          </a:p>
          <a:p>
            <a:pPr algn="ctr"/>
            <a:endParaRPr lang="en-US" sz="4400" dirty="0">
              <a:latin typeface="Chalkboard" panose="03050602040202020205" pitchFamily="66" charset="77"/>
            </a:endParaRPr>
          </a:p>
          <a:p>
            <a:pPr algn="ctr"/>
            <a:r>
              <a:rPr lang="en-US" sz="4400" dirty="0">
                <a:latin typeface="Chalkboard" panose="03050602040202020205" pitchFamily="66" charset="77"/>
              </a:rPr>
              <a:t>What should we write on the </a:t>
            </a:r>
            <a:r>
              <a:rPr lang="en-US" sz="4400" dirty="0">
                <a:solidFill>
                  <a:schemeClr val="accent6"/>
                </a:solidFill>
                <a:latin typeface="Chalkboard" panose="03050602040202020205" pitchFamily="66" charset="77"/>
              </a:rPr>
              <a:t>Takeaways Chart?</a:t>
            </a:r>
          </a:p>
        </p:txBody>
      </p:sp>
      <p:pic>
        <p:nvPicPr>
          <p:cNvPr id="5" name="Google Shape;185;g1119eb06456_0_3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DB84D35-4F26-A1D6-24EF-8DCED925832F}"/>
              </a:ext>
            </a:extLst>
          </p:cNvPr>
          <p:cNvPicPr preferRelativeResize="0"/>
          <p:nvPr/>
        </p:nvPicPr>
        <p:blipFill>
          <a:blip r:embed="rId3">
            <a:alphaModFix/>
          </a:blip>
          <a:stretch>
            <a:fillRect/>
          </a:stretch>
        </p:blipFill>
        <p:spPr>
          <a:xfrm>
            <a:off x="9005986" y="746262"/>
            <a:ext cx="2315434" cy="1986974"/>
          </a:xfrm>
          <a:prstGeom prst="rect">
            <a:avLst/>
          </a:prstGeom>
          <a:noFill/>
          <a:ln>
            <a:noFill/>
          </a:ln>
        </p:spPr>
      </p:pic>
      <p:pic>
        <p:nvPicPr>
          <p:cNvPr id="8" name="Picture 7" descr="Text, letter&#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0590D9C-D6AA-E0CC-F0EE-DA13EE0F88AB}"/>
              </a:ext>
            </a:extLst>
          </p:cNvPr>
          <p:cNvPicPr>
            <a:picLocks noChangeAspect="1"/>
          </p:cNvPicPr>
          <p:nvPr/>
        </p:nvPicPr>
        <p:blipFill>
          <a:blip r:embed="rId4"/>
          <a:stretch>
            <a:fillRect/>
          </a:stretch>
        </p:blipFill>
        <p:spPr>
          <a:xfrm>
            <a:off x="10064374" y="4653500"/>
            <a:ext cx="1259121" cy="167882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1358</Words>
  <Application>Microsoft Macintosh PowerPoint</Application>
  <PresentationFormat>Custom</PresentationFormat>
  <Paragraphs>125</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 2013 - 2022</vt:lpstr>
      <vt:lpstr>Investigation Question </vt:lpstr>
      <vt:lpstr>Listen to this video for evidence to answer the question</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Question </dc:title>
  <dc:creator>Sally Crissman</dc:creator>
  <cp:lastModifiedBy>Sarah Brown</cp:lastModifiedBy>
  <cp:revision>296</cp:revision>
  <dcterms:created xsi:type="dcterms:W3CDTF">2023-04-07T16:00:34Z</dcterms:created>
  <dcterms:modified xsi:type="dcterms:W3CDTF">2023-04-07T16:17:56Z</dcterms:modified>
</cp:coreProperties>
</file>